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5" r:id="rId2"/>
    <p:sldId id="277" r:id="rId3"/>
    <p:sldId id="290" r:id="rId4"/>
    <p:sldId id="274" r:id="rId5"/>
    <p:sldId id="258" r:id="rId6"/>
    <p:sldId id="331" r:id="rId7"/>
    <p:sldId id="310" r:id="rId8"/>
    <p:sldId id="311" r:id="rId9"/>
    <p:sldId id="291" r:id="rId10"/>
    <p:sldId id="292" r:id="rId11"/>
    <p:sldId id="312" r:id="rId12"/>
    <p:sldId id="313" r:id="rId13"/>
    <p:sldId id="293" r:id="rId14"/>
    <p:sldId id="315" r:id="rId15"/>
    <p:sldId id="316" r:id="rId16"/>
    <p:sldId id="294" r:id="rId17"/>
    <p:sldId id="295" r:id="rId18"/>
    <p:sldId id="296" r:id="rId19"/>
    <p:sldId id="317" r:id="rId20"/>
    <p:sldId id="320" r:id="rId21"/>
    <p:sldId id="297" r:id="rId22"/>
    <p:sldId id="298" r:id="rId23"/>
    <p:sldId id="321" r:id="rId24"/>
    <p:sldId id="322" r:id="rId25"/>
    <p:sldId id="271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23" r:id="rId37"/>
    <p:sldId id="324" r:id="rId38"/>
    <p:sldId id="282" r:id="rId39"/>
    <p:sldId id="327" r:id="rId40"/>
    <p:sldId id="328" r:id="rId41"/>
    <p:sldId id="332" r:id="rId42"/>
    <p:sldId id="325" r:id="rId43"/>
    <p:sldId id="326" r:id="rId44"/>
    <p:sldId id="329" r:id="rId45"/>
    <p:sldId id="330" r:id="rId46"/>
  </p:sldIdLst>
  <p:sldSz cx="12192000" cy="6858000"/>
  <p:notesSz cx="6858000" cy="9144000"/>
  <p:defaultTextStyle>
    <a:defPPr>
      <a:defRPr lang="en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F1F400"/>
    <a:srgbClr val="FF7409"/>
    <a:srgbClr val="00F000"/>
    <a:srgbClr val="00EFBA"/>
    <a:srgbClr val="D63424"/>
    <a:srgbClr val="CD8E7C"/>
    <a:srgbClr val="CD8889"/>
    <a:srgbClr val="CF7C88"/>
    <a:srgbClr val="D164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6" autoAdjust="0"/>
    <p:restoredTop sz="97030"/>
  </p:normalViewPr>
  <p:slideViewPr>
    <p:cSldViewPr snapToGrid="0">
      <p:cViewPr varScale="1">
        <p:scale>
          <a:sx n="108" d="100"/>
          <a:sy n="108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0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323 0,'6'12,"8"4,1 6,-2 4,-2 4,-4 4,-3 1,-2 1,-2 0,0 0,0 6,-1 2,0 5,1 7,0 5,-1-1,1-17,0-22,12-38,4-23,0-10,-16 15,-25 20,-27 24,-10 17,-19 16,-1 6,7 2,16-8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11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355 1,'0'17,"0"19,0 27,-12 15,-10 5,-13 2,-1-2,-6-4,-2 4,-6-7,6-11,5-9,8-15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85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345 0,'0'6,"0"14,-18 22,-12 15,-7 16,-9 8,-21 8,2-5,11-11,27-18,48-30,38-37,28-29,22-20,5-10,-5-7,-21 12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0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556 1,'-6'6,"-15"8,-14 13,-21 27,-12 15,-6 9,-9 9,4-5,9-10,22-35,32-48,37-58,14-18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33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447 1,'0'6,"-12"14,-10 15,-19 15,-15 15,-4 10,-3 4,2-6,7-9,5-9,24-27,22-41,29-43,22-30,4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5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797 1,'-6'0,"-1"5,-7 9,-18 8,-22 17,-19 9,-22 20,-13 11,1 3,-1 1,14-15,21-25,48-43,46-40,37-37,21-17,10-5,-12 14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72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273 1,'6'0,"2"12,-7 4,-9 11,-15 19,-10 14,-11 2,-5 10,1-3,2-6,9-14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11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355 1,'0'17,"0"19,0 27,-12 15,-10 5,-13 2,-1-2,-6-4,-2 4,-6-7,6-11,5-9,8-15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44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450 1,'0'6,"-12"14,-16 15,-15 14,-6 17,-7 9,0 4,-3 0,3-7,6-16,10-17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72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413 0,'0'6,"-6"20,-2 17,-17 20,-17 23,-13 9,-4 0,-3 2,3-10,5-13,12-19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97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189 1,'6'0,"2"12,0 10,-20 19,-13 9,-10 7,-3 7,-3-8,7-8,9-11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1.41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777 392,'12'-6,"10"-2,1 12,-9 18,-14 23,-18 16,-12 9,-13 5,-17-4,-10-2,0-8,0-13,19-21,23-33,28-34,27-22,21-18,14-8,2 6,-10 10,-13 23,-15 33,-17 30,-28 37,-41 34,-28 27,-17 6,-9-6,-9-2,10-16,31-34,47-47,48-54,33-39,21-18,11-10,-1 2,-3 12,-13 28,-23 32,-30 34,-29 28,-22 9,-16 11,-10 3,18-13,43-25,52-39,54-38,30-27,10-10,-7 6,-24 37,-43 41,-45 35,-43 33,-42 19,-27 16,-23 12,-2 0,5-10,12-19,21-11,32-14,29-21,42-32,47-33,42-22,19-17,12-13,0 4,-20 4,-17 18,-33 25,-30 27,-39 28,-45 30,-51 26,-40 25,-16 9,-6-7,-1-8,7-12,36-25,48-22,71-32,65-47,44-37,38-29,17-6,-9-1,-20 16,-22 26,-31 32,-43 37,-42 33,-44 25,-41 23,-35 17,-29 13,-7-4,3-13,22-7,27-17,29-24,40-18,54-28,54-38,56-27,29-24,16-20,3 0,-11 9,-23 23,-43 33,-62 44,-93 54,-68 39,-37 23,-28 12,-20-7,8-23,25-25,48-23,68-29,86-41,85-50,66-42,37-10,17-2,-18 12,-42 20,-50 35,-58 34,-65 42,-57 32,-49 27,-32 15,-28 0,-22-2,1-8,27-10,34-10,61-18,60-27,67-33,57-23,44-15,18-3,-16 5,-31 14,-39 20,-35 22,-42 12,-41 24,-30 18,-24 15,-23 7,-8 0,27-13,44-33,57-33,44-32,34-21,12 0,-7 5,-28 25,-45 30,-53 22,-40 26,-46 11,-29 2,-4-2,22-5,25-10,52-25,51-32,59-32,54-31,36-20,3-5,-15 9,-26 15,-40 21,-40 22,-27 22,-28 14,-12 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44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450 1,'0'6,"-12"14,-16 15,-15 14,-6 17,-7 9,0 4,-3 0,3-7,6-16,10-17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605 1,'0'6,"0"8,0 7,-6 7,-8 4,-7-3,-7 5,-4-3,-3 0,-1-1,0 8,-1-3,18-14,13-16,18-15,33-23,19-13,12-10,-2 4,-7 5,-21 11,-24 23,-40 20,-41 27,-29 19,-16 13,-4 7,5 3,2-11,19-10,28-16,30-13,31-23,32-25,34-14,22-14,13 3,6 8,-4 6,-9 2,-10 6,-25 7,-32 14,-20 12,-19 6,-14 6,-5 5,-10 5,-4-2,3-1,20-5,18-5,16-13,15-12,15-11,4-14,-18 4,-21 13,-20 10,-20 5,-11 10,5-4,16-2,9-8,13-9,10-2,10-4,-1-11,-9 0,-21 5,-21 14,-11 19,-13 10,3 7,3 7,15-4,19-5,17-12,13-9,9-4,6-8,3-1,-11 1,-16 8,-16 11,-1 4,12 0,23-9,13-9,6-11,5-3,-5-3,-11 8,-18 7,-18 10,-15 5,-12 8,-7 6,-3 1,3 2,2-3,13-5,8-12,13-5,5-10,2-8,-7 4,-16 12,0 6,8-4,11-7,11-3,2 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7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0 347 24575,'6'0'0,"0"0"0,0-1 0,-1 0 0,1 0 0,0 0 0,-1-1 0,1 0 0,-1 0 0,1 0 0,-1-1 0,0 1 0,0-1 0,8-7 0,0-2 0,0 0 0,-1 0 0,12-19 0,-14 19 0,-1 0 0,1 1 0,1 0 0,23-19 0,36-12 0,91-40 0,-119 61 0,-23 8 0,-19 13 0,0 0 0,0-1 0,0 1 0,1 0 0,-1-1 0,0 1 0,0 0 0,0 0 0,0-1 0,0 1 0,0 0 0,0-1 0,0 1 0,0 0 0,0-1 0,0 1 0,0 0 0,0 0 0,0-1 0,0 1 0,0 0 0,0-1 0,0 1 0,0 0 0,0-1 0,0 1 0,0 0 0,0 0 0,-1-1 0,1 1 0,0 0 0,0 0 0,-1-1 0,-1 0 0,1 0 0,-1 0 0,0 1 0,0-1 0,0 1 0,0-1 0,0 1 0,0 0 0,0-1 0,0 1 0,0 0 0,0 0 0,0 0 0,0 1 0,0-1 0,0 0 0,-2 2 0,-19 4 0,0 1 0,1 1 0,-1 1 0,2 1 0,-1 1 0,1 1 0,1 1 0,0 1 0,1 1 0,1 0 0,0 1 0,1 1 0,0 1 0,2 0 0,0 1 0,-13 23 0,14-11-1365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9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0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442 438 24575,'-9'10'0,"1"0"0,0 0 0,1 1 0,0 0 0,-6 16 0,-16 23 0,5-19 0,-1-1 0,48-48 0,47-56 0,-64 68 0,0-1 0,-1-1 0,0 1 0,-1-1 0,1 0 0,-1 0 0,-1-1 0,0 1 0,3-10 0,-6 16 0,0 1 0,1-1 0,-1 1 0,0-1 0,0 1 0,0-1 0,0 0 0,-1 1 0,1-1 0,0 1 0,-1-1 0,1 1 0,-1-1 0,1 1 0,-1 0 0,0-1 0,1 1 0,-1 0 0,0-1 0,0 1 0,0 0 0,-2-2 0,1 1 0,-1 0 0,0 0 0,0 1 0,0-1 0,0 1 0,0-1 0,0 1 0,0 0 0,0 0 0,-4 0 0,-9-1 0,0 1 0,0 0 0,-23 2 0,32 0 0,-34 3 0,0 3 0,0 1 0,-66 23 0,55-22 0,51-8 0,0-1 0,0 0 0,0 0 0,0 0 0,0 0 0,0 0 0,0 0 0,0 0 0,0-1 0,0 1 0,0 0 0,0 0 0,0-1 0,0 1 0,0-1 0,1 1 0,-1-1 0,0 1 0,0-1 0,0 1 0,0-1 0,1 0 0,-1 1 0,0-1 0,1 0 0,-1 0 0,0 0 0,1 1 0,-1-1 0,1 0 0,-1 0 0,1 0 0,0 0 0,-1 0 0,1 0 0,0 0 0,0 0 0,0 0 0,0 0 0,0 0 0,0 0 0,0 0 0,0 0 0,0 0 0,0-1 0,2-5 0,0 0 0,0 0 0,1 1 0,0-1 0,0 1 0,0-1 0,1 1 0,0 1 0,6-8 0,49-50 0,-37 40 0,24-24 0,2 1 0,2 3 0,96-64 0,-138 102 0,1 0 0,0 1 0,0 1 0,11-4 0,-19 6 0,1 1 0,0 0 0,0-1 0,-1 1 0,1 0 0,0 0 0,0 0 0,0 0 0,-1 0 0,1 0 0,0 1 0,3 0 0,-4 0 0,0-1 0,-1 1 0,1-1 0,0 1 0,-1 0 0,1-1 0,-1 1 0,1 0 0,0-1 0,-1 1 0,1 0 0,-1 0 0,0 0 0,1-1 0,-1 1 0,0 0 0,1 0 0,-1 0 0,0 0 0,0 0 0,0 0 0,0-1 0,0 1 0,0 0 0,0 0 0,0 0 0,0 1 0,-3 10 0,0 0 0,-1 0 0,0 0 0,-1-1 0,0 0 0,-1 0 0,-13 19 0,2-1 0,-26 39 0,26-43 0,2-1 0,-13 28 0,27-50 0,0 0 0,0 0 0,0 0 0,0 0 0,1-1 0,-1 1 0,1 0 0,0 0 0,-1 0 0,1 0 0,0 0 0,0 0 0,0 0 0,0 0 0,1 4 0,0-5 0,-1-1 0,1 1 0,-1 0 0,1-1 0,-1 1 0,1 0 0,0-1 0,-1 1 0,1-1 0,0 1 0,-1-1 0,1 1 0,0-1 0,0 1 0,0-1 0,-1 0 0,1 0 0,0 1 0,0-1 0,0 0 0,0 0 0,-1 0 0,1 0 0,2 0 0,5-1 0,1 0 0,-1-1 0,0 1 0,1-2 0,14-6 0,88-34-1365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2.2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238 401 24575,'-52'58'0,"-78"112"0,84-106 0,36-50 0,14-17 0,16-24 0,31-45 0,4 3 0,3 2 0,3 3 0,109-90 0,-147 140 0,-23 14 0,1 1 0,-1-1 0,0 1 0,0-1 0,0 0 0,0 1 0,1-1 0,-1 0 0,0 1 0,0-1 0,0 1 0,0-1 0,0 1 0,0-1 0,0 0 0,0 1 0,0-1 0,0 1 0,0-1 0,0 0 0,-1 1 0,1-1 0,0 1 0,0-1 0,0 0 0,-1 1 0,1-1 0,0 0 0,0 1 0,-1-1 0,1 1 0,-29 44 0,-48 51 0,-82 138 0,143-200 0,16-35 0,0 1 0,0 0 0,1 0 0,-1 0 0,0 0 0,0 0 0,0 0 0,1 0 0,-1 0 0,0 0 0,0 0 0,0-1 0,1 1 0,-1 0 0,0 0 0,0 0 0,1 1 0,-1-1 0,0 0 0,0 0 0,0 0 0,1 0 0,-1 0 0,0 0 0,0 0 0,0 0 0,1 0 0,-1 0 0,0 1 0,0-1 0,0 0 0,1 0 0,-1 0 0,0 0 0,0 0 0,0 1 0,0-1 0,0 0 0,0 0 0,1 0 0,-1 1 0,0-1 0,0 0 0,0 0 0,0 0 0,0 1 0,0-1 0,0 0 0,0 0 0,0 1 0,0-1 0,0 0 0,0 0 0,0 0 0,0 1 0,0-1 0,0 0 0,0 0 0,0 1 0,0-1 0,-1 0 0,19-14 0,33-42 0,-3-1 0,77-122 0,-100 142 0,15-27 0,19-27 0,-59 91 0,0 0 0,0 0 0,0 0 0,0 0 0,0 0 0,0 0 0,0 0 0,0 0 0,1 1 0,-1-1 0,0 0 0,0 0 0,0 0 0,0 0 0,0 0 0,0 0 0,0 0 0,0 0 0,0 0 0,0 0 0,0 0 0,1 0 0,-1 0 0,0 0 0,0 0 0,0 0 0,-9 19 0,-18 29 0,-334 530 0,343-538 0,20-37 0,5-8 0,47-58 0,231-359 0,-251 368 0,-11 18 0,1 2 0,29-33 0,-34 51 0,-20 29 0,-22 34 0,-78 122 0,-48 89 0,277-440 0,-58 74 0,131-187 0,-163 246 0,-26 38 0,-8 12 0,-15 26 0,-139 221 0,64-112 0,-70 109 0,144-224 0,12-21 0,0 0 0,0 0 0,0 0 0,0 0 0,1 0 0,-1 0 0,0 0 0,0 0 0,0 0 0,0 0 0,0 0 0,0 0 0,0 0 0,0 0 0,0 0 0,0 0 0,0 0 0,0 0 0,0 0 0,0 0 0,1 0 0,-1 0 0,0 0 0,0 1 0,0-1 0,0 0 0,0 0 0,0 0 0,0 0 0,0 0 0,0 0 0,0 0 0,0 0 0,0 0 0,0 0 0,0 0 0,0 0 0,0 0 0,0 1 0,0-1 0,0 0 0,0 0 0,0 0 0,0 0 0,0 0 0,26-28 0,42-55 0,-17 17 0,3 4 0,107-98 0,-110 118 0,3 1 0,0 3 0,66-34 0,-119 72 0,-1-1 0,0 1 0,1-1 0,-1 1 0,1 0 0,-1-1 0,1 1 0,-1 0 0,1 0 0,0-1 0,-1 1 0,1 0 0,-1 0 0,1 0 0,0-1 0,-1 1 0,1 0 0,-1 0 0,1 0 0,0 0 0,-1 0 0,1 0 0,-1 0 0,1 1 0,0-1 0,-1 0 0,1 0 0,-1 0 0,1 1 0,-1-1 0,1 0 0,-1 0 0,1 1 0,0 0 0,-9 20 0,-29 34 0,-64 70 0,16-21 0,47-54 0,-135 192 0,172-241 0,-1 1 0,1-1 0,0 1 0,0 0 0,0 0 0,1-1 0,-1 1 0,0 0 0,0 0 0,1 0 0,0 0 0,-1-1 0,1 1 0,0 4 0,0-5 0,1-1 0,-1 0 0,1 0 0,-1 1 0,1-1 0,-1 0 0,1 0 0,0 0 0,-1 1 0,1-1 0,-1 0 0,1 0 0,0 0 0,-1 0 0,1 0 0,0 0 0,-1 0 0,1-1 0,-1 1 0,1 0 0,0 0 0,-1 0 0,1-1 0,-1 1 0,1 0 0,-1 0 0,1-1 0,-1 1 0,1-1 0,58-36 0,-54 33 0,502-367 0,-494 362 0,36-31 0,-49 40 0,0 0 0,-1 0 0,1 0 0,0 0 0,0 0 0,0 0 0,0 0 0,0 0 0,-1 0 0,1 0 0,0 0 0,0 0 0,0 0 0,0-1 0,-1 1 0,1 0 0,0 0 0,0 0 0,0 0 0,0 0 0,0 0 0,0 0 0,0 0 0,-1-1 0,1 1 0,0 0 0,0 0 0,0 0 0,0 0 0,0 0 0,0-1 0,0 1 0,0 0 0,0 0 0,0 0 0,0 0 0,0 0 0,0-1 0,0 1 0,0 0 0,0 0 0,0 0 0,0 0 0,0-1 0,0 1 0,0 0 0,0 0 0,0 0 0,0 0 0,0 0 0,0-1 0,0 1 0,0 0 0,0 0 0,1 0 0,-1 0 0,0 0 0,0-1 0,-18 7 0,-13 8 0,1 1 0,1 2 0,-46 34 0,-77 75 0,79-64 0,32-28 0,-217 172 0,234-188-79,36-27 277,38-30-1682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3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5.4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7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8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9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72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413 0,'0'6,"-6"20,-2 17,-17 20,-17 23,-13 9,-4 0,-3 2,3-10,5-13,12-19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0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8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6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830 1 24575,'-1'7'0,"0"-1"0,-1 1 0,1 0 0,-1-1 0,-1 1 0,1-1 0,-1 0 0,0 0 0,-1 0 0,1 0 0,-1-1 0,-7 8 0,-59 61 0,56-63 0,0 0 0,-1-1 0,-17 9 0,21-13 0,0 0 0,0 0 0,1 1 0,0 1 0,1 0 0,-1 0 0,-10 13 0,19-20 0,1 0 0,-1-1 0,1 1 0,-1-1 0,1 1 0,-1 0 0,1-1 0,0 1 0,-1 0 0,1-1 0,0 1 0,0 0 0,-1-1 0,1 1 0,0 0 0,0 0 0,0-1 0,0 1 0,0 0 0,0 0 0,0 1 0,13 1 0,22-13 0,235-83 0,-269 92 0,0 1 0,1-1 0,-1 1 0,1-1 0,-1 1 0,0 0 0,1-1 0,-1 1 0,1 0 0,-1 0 0,1 0 0,-1 0 0,1 1 0,-1-1 0,0 0 0,3 1 0,-4 0 0,0-1 0,0 1 0,0-1 0,1 1 0,-1-1 0,0 1 0,0-1 0,0 1 0,0-1 0,0 1 0,0-1 0,0 1 0,0-1 0,-1 1 0,1-1 0,0 1 0,0-1 0,0 1 0,0-1 0,-1 1 0,1-1 0,0 1 0,0-1 0,-1 0 0,1 1 0,0-1 0,-1 1 0,0-1 0,-36 38 0,-126 78 0,72-53 0,58-36 0,23-17 0,19-13 0,302-176 0,-264 151 0,-25 11 0,-32 17 0,-42 20 0,-85 72 0,38-22 0,86-62 0,0 0 0,1 1 0,0 1 0,1 0 0,-19 21 0,99-67 0,-125 57 0,-183 134 0,190-124 0,1 1 0,2 3 0,-44 42 0,59-44-1,23-23-272,-1-1 0,-1 0 0,0 0 1,-15 11-1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8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24575,'0'6'0,"6"8"0,8 1 0,7-1 0,1 3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9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24575,'8'13'0,"0"0"0,0-1 0,2 0 0,14 16 0,-15-19 0,0 0 0,-1 0 0,-1 1 0,0 1 0,0-1 0,-1 1 0,9 21 0,-10-11 0,0 1 0,-2 0 0,-1 0 0,0 0 0,-2 1 0,-4 35 0,3-23 0,0-34 0,1 0 0,0 1 0,0-1 0,0 0 0,0 0 0,0 0 0,0 1 0,1-1 0,-1 0 0,0 0 0,1 0 0,-1 0 0,1 1 0,-1-1 0,1 0 0,0 1 0,-1-2 0,1 0 0,-1 1 0,1-1 0,-1 0 0,1 0 0,-1 0 0,1 1 0,-1-1 0,1 0 0,-1 0 0,1 0 0,-1 0 0,1 0 0,-1 0 0,1 0 0,-1 0 0,1 0 0,-1 0 0,1 0 0,-1-1 0,1 1 0,-1 0 0,1 0 0,-1 0 0,1-1 0,0 1 0,38-33 0,-18 13 0,-4 9 0,-7 5 0,-1-1 0,1 0 0,-1-1 0,-1 1 0,1-2 0,-2 1 0,10-13 0,-16 20 0,0 1 0,-1-1 0,1 1 0,-1-1 0,1 0 0,-1 1 0,1-1 0,-1 0 0,1 1 0,-1-1 0,1 0 0,-1 0 0,0 1 0,0-1 0,1 0 0,-1 0 0,0 0 0,0 0 0,0 1 0,0-1 0,0 0 0,0 0 0,0 0 0,0 0 0,0 1 0,0-1 0,0 0 0,-1 0 0,1 0 0,0 1 0,-1-1 0,1 0 0,0 0 0,-1 1 0,1-1 0,-1 0 0,1 1 0,-1-1 0,0 0 0,1 1 0,-1-1 0,0 1 0,1-1 0,-1 1 0,0-1 0,1 1 0,-1 0 0,0-1 0,0 1 0,0 0 0,1-1 0,-1 1 0,0 0 0,0 0 0,0 0 0,1 0 0,-1 0 0,0 0 0,0 0 0,0 0 0,0 0 0,0 0 0,0 1 0,-13 0 0,1 0 0,0 1 0,-15 5 0,15-4 0,-20 3-1365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3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24575,'0'12'0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1001 241 24575,'-21'1'0,"0"0"0,0 1 0,0 2 0,1 0 0,-1 1 0,1 1 0,-31 13 0,24-11 0,0-1 0,-1-1 0,0-2 0,0-1 0,0 0 0,-1-3 0,-28-2 0,-63 4 0,116-1 0,0-1 0,0 1 0,1 0 0,-1 0 0,0 0 0,0 0 0,1 1 0,-1 0 0,-5 3 0,8-5 0,1 1 0,-1-1 0,1 1 0,-1-1 0,1 1 0,-1-1 0,1 1 0,-1-1 0,1 1 0,0-1 0,-1 1 0,1 0 0,0-1 0,-1 1 0,1 0 0,0-1 0,0 1 0,0 0 0,-1-1 0,1 1 0,0 0 0,0 0 0,1 1 0,-1-1 0,1 0 0,-1 0 0,1 0 0,-1 1 0,1-1 0,0 0 0,0 0 0,-1 0 0,1 0 0,0-1 0,0 1 0,0 0 0,0 0 0,0 0 0,0-1 0,2 2 0,28 14 0,0-1 0,0-2 0,1-1 0,56 13 0,-76-22 0,-9-3 0,0 1 0,0 0 0,0 0 0,0 0 0,0 0 0,0 0 0,-1 1 0,1-1 0,0 1 0,-1 0 0,5 4 0,-7-6 0,1 0 0,-1 1 0,0-1 0,0 0 0,0 1 0,0-1 0,0 1 0,0-1 0,1 0 0,-1 1 0,0-1 0,0 1 0,0-1 0,0 1 0,-1-1 0,1 0 0,0 1 0,0-1 0,0 1 0,0-1 0,0 0 0,0 1 0,-1-1 0,1 0 0,0 1 0,0-1 0,-1 0 0,1 1 0,-1 0 0,-20 13 0,-13-2 0,0-2 0,-1-1 0,0-1 0,-36 3 0,36-6 0,-103 9 0,145-17 0,1 1 0,-1-1 0,1 0 0,-1-1 0,0 0 0,11-7 0,-15 10 0,-1-1 0,1 0 0,0 0 0,-1 0 0,1 0 0,-1-1 0,0 1 0,1-1 0,-1 1 0,0-1 0,-1 0 0,1 0 0,0 1 0,-1-1 0,0 0 0,1-1 0,-1 1 0,0-4 0,-1 6 0,-1 0 0,1-1 0,-1 1 0,1-1 0,-1 1 0,0 0 0,0 0 0,0-1 0,0 1 0,0 0 0,0 0 0,0 0 0,0 0 0,0 0 0,0 0 0,-1 0 0,1 1 0,0-1 0,-1 0 0,1 1 0,-1-1 0,1 1 0,0-1 0,-1 1 0,1 0 0,-1 0 0,1-1 0,-4 1 0,-51-3 0,48 2 0,-58 3 0,50 0 0,0-1 0,0-1 0,0 0 0,0-1 0,0-1 0,0-1 0,-21-6 0,34 9 0,1-1 0,0 0 0,0 0 0,0 0 0,-1 0 0,1 0 0,0 0 0,0-1 0,1 1 0,-1-1 0,0 0 0,0 1 0,1-1 0,-1 0 0,1 0 0,-1 0 0,1 0 0,0 0 0,0 0 0,0 0 0,0 0 0,0-1 0,1 1 0,-1 0 0,1-1 0,-1 1 0,1 0 0,0-1 0,0 1 0,0-1 0,0 1 0,0 0 0,0-1 0,1 1 0,-1 0 0,1-1 0,0 1 0,0 0 0,0 0 0,0 0 0,0-1 0,0 1 0,0 0 0,3-2 0,1-5 0,1 1 0,0 0 0,1 1 0,0-1 0,0 1 0,0 1 0,1-1 0,0 1 0,12-7 0,-4 6 0,0 1 0,1 0 0,-1 1 0,1 1 0,0 0 0,0 1 0,0 1 0,1 1 0,-1 1 0,0 0 0,1 1 0,-1 0 0,26 7 0,-39-7 0,0 1 0,1 0 0,-1-1 0,0 1 0,0 1 0,0-1 0,0 1 0,-1-1 0,1 1 0,-1 0 0,1 0 0,-1 1 0,0-1 0,0 1 0,0 0 0,-1-1 0,0 1 0,1 0 0,-1 1 0,0-1 0,1 6 0,0 5 0,0 0 0,-1 0 0,-1 0 0,-1 0 0,-1 18 0,0-21 0,1-1 0,-1 1 0,2-1 0,0 1 0,0-1 0,1 1 0,1-1 0,5 17 0,-7-25 0,1 0 0,0 0 0,-1 0 0,1 0 0,0 0 0,0-1 0,0 1 0,1-1 0,-1 1 0,0-1 0,1 0 0,0 0 0,-1 0 0,1 0 0,0-1 0,0 1 0,0-1 0,0 0 0,0 1 0,1-1 0,-1-1 0,0 1 0,0 0 0,1-1 0,-1 0 0,0 0 0,1 0 0,-1 0 0,0 0 0,1-1 0,-1 1 0,0-1 0,1 0 0,-1 0 0,0 0 0,0-1 0,0 1 0,4-3 0,8-4 0,0-1 0,-1-1 0,0 0 0,-1 0 0,0-1 0,13-15 0,0-5 0,43-64 0,-2 1 0,-66 93 0,0-1 0,0 1 0,-1 0 0,1-1 0,0 1 0,0 0 0,1 0 0,-1 0 0,0 0 0,0 0 0,0 0 0,1 0 0,-1 0 0,0 1 0,1-1 0,-1 0 0,1 1 0,-1-1 0,1 1 0,-1-1 0,1 1 0,-1 0 0,1 0 0,-1 0 0,3 0 0,-3 1 0,1 0 0,-1 0 0,0 0 0,0 0 0,0 0 0,0 1 0,0-1 0,0 0 0,0 1 0,0-1 0,0 1 0,0-1 0,-1 1 0,1 0 0,-1-1 0,1 1 0,-1-1 0,1 4 0,1 12 0,-1-1 0,0 1 0,-2 26 0,-6 7 0,-2 0 0,-21 64 0,18-72 0,1 1 0,2 0 0,-6 71 0,19-99 0,6-24 0,8-25 0,-18 33 0,18-36 0,69-139 0,-69 144 0,2 0 0,1 1 0,29-32 0,-48 61 0,-1 0 0,1 1 0,-1-1 0,1 0 0,0 1 0,-1 0 0,1-1 0,0 1 0,0 0 0,0 0 0,0 0 0,0 0 0,0 0 0,0 0 0,3 0 0,-4 1 0,0 0 0,-1 0 0,1 0 0,0 1 0,0-1 0,0 0 0,-1 1 0,1-1 0,0 0 0,0 1 0,0-1 0,-1 1 0,1-1 0,0 1 0,-1-1 0,1 1 0,-1-1 0,1 1 0,0 0 0,-1-1 0,1 1 0,-1 0 0,0 0 0,1-1 0,-1 1 0,1 1 0,1 4 0,0 1 0,-1 0 0,0 0 0,0 0 0,0-1 0,-1 1 0,0 0 0,-1 10 0,-25 131 0,17-108 0,2 1 0,-5 73 0,15-91 0,-3-23 0,0 0 0,1 0 0,-1 1 0,0-1 0,0 0 0,0 0 0,0 0 0,0 0 0,0 0 0,0 1 0,0-1 0,1 0 0,-1 0 0,0 0 0,0 0 0,0 0 0,0 0 0,0 0 0,1 0 0,-1 0 0,0 0 0,0 0 0,0 0 0,0 0 0,1 0 0,-1 0 0,0 0 0,0 0 0,0 0 0,0 0 0,1 0 0,-1 0 0,0 0 0,0 0 0,0 0 0,0 0 0,1 0 0,-1 0 0,0 0 0,0 0 0,0 0 0,0 0 0,0 0 0,1-1 0,-1 1 0,0 0 0,0 0 0,0 0 0,0 0 0,0 0 0,0 0 0,0-1 0,17-34 0,29-143 0,7-25 0,-51 194 0,0 2 0,1-1 0,0 0 0,1 0 0,0 1 0,0 0 0,0 0 0,10-12 0,-14 19 0,1-1 0,-1 1 0,1-1 0,-1 1 0,0 0 0,1-1 0,-1 1 0,1-1 0,-1 1 0,1 0 0,-1 0 0,1-1 0,0 1 0,-1 0 0,1 0 0,-1 0 0,1 0 0,-1-1 0,1 1 0,0 0 0,-1 0 0,1 0 0,-1 0 0,1 0 0,0 1 0,-1-1 0,1 0 0,-1 0 0,1 0 0,0 0 0,-1 1 0,1-1 0,-1 0 0,1 0 0,-1 1 0,1-1 0,-1 1 0,1-1 0,-1 0 0,0 1 0,1-1 0,-1 1 0,1-1 0,-1 1 0,0-1 0,1 1 0,-1-1 0,0 1 0,0-1 0,0 1 0,1 0 0,-1-1 0,0 1 0,0-1 0,0 2 0,7 35 0,-7-35 0,4 62 0,-6 70 0,0-73 0,5 69 0,-1-129 0,2-8 0,2-14 0,7-97 0,-5-202 0,-7 161 0,-2 332 0,1-168 0,0-11 0,0-43 0,1 4 0,-9-82 0,9 126 0,-1 0 0,0 0 0,0 0 0,0 0 0,0 0 0,0 0 0,-1-1 0,1 1 0,0 0 0,0 0 0,-1 0 0,1 0 0,-1 0 0,1 0 0,-1 0 0,1 0 0,-1 0 0,1 1 0,-1-1 0,0 0 0,0 0 0,1 0 0,-1 1 0,0-1 0,-1 0 0,1 2 0,0 0 0,0 1 0,0-1 0,1 0 0,-1 1 0,0-1 0,1 1 0,-1-1 0,1 1 0,-1-1 0,1 1 0,0 0 0,0-1 0,-1 1 0,1-1 0,0 1 0,1 1 0,-2 12 0,2-1 0,0 1 0,0-1 0,5 17 0,-5-26 0,0 0 0,0-1 0,0 1 0,1 0 0,0-1 0,0 1 0,0-1 0,0 0 0,1 1 0,-1-1 0,1 0 0,0-1 0,0 1 0,1 0 0,-1-1 0,7 5 0,-9-8 0,1 1 0,0-1 0,-1 1 0,1-1 0,-1 1 0,1-1 0,-1 0 0,1 0 0,0 0 0,-1 0 0,1 0 0,-1 0 0,1-1 0,0 1 0,-1 0 0,1-1 0,-1 1 0,1-1 0,-1 0 0,1 1 0,-1-1 0,0 0 0,1 0 0,-1 0 0,0 0 0,0 0 0,1 0 0,-1 0 0,0 0 0,0-1 0,0 1 0,0 0 0,-1-1 0,1 1 0,0-1 0,-1 1 0,2-3 0,2-6 0,1 0 0,-2 0 0,0 0 0,3-16 0,0-18 0,-2-1 0,-2-75 0,17 155 0,27 68 0,-32-60 0,-11-32 0,1 1 0,0-1 0,1 0 0,0 0 0,0-1 0,1 1 0,9 11 0,-14-21 0,0-1 0,-1 1 0,1-1 0,0 1 0,0-1 0,-1 0 0,1 0 0,0 1 0,0-1 0,0 0 0,0 0 0,-1 0 0,1 0 0,0 0 0,0 0 0,0 0 0,0 0 0,0 0 0,-1 0 0,1-1 0,0 1 0,0 0 0,0-1 0,-1 1 0,1 0 0,0-1 0,0 1 0,-1-1 0,1 1 0,0-1 0,-1 1 0,1-1 0,0 0 0,-1 1 0,1-1 0,-1 0 0,1 1 0,-1-1 0,0 0 0,1 0 0,0-1 0,18-35 0,10-62 0,-25 185 0,-5-59 0,0 0 0,2-1 0,2 1 0,0 0 0,11 40 0,-14-67 0,0 0 0,0-1 0,1 1 0,-1 0 0,0 0 0,0 0 0,0 0 0,0-1 0,0 1 0,1 0 0,-1 0 0,0 0 0,0 0 0,0 0 0,1-1 0,-1 1 0,0 0 0,0 0 0,0 0 0,1 0 0,-1 0 0,0 0 0,0 0 0,1 0 0,-1 0 0,0 0 0,0 0 0,0 0 0,1 0 0,-1 0 0,0 0 0,0 0 0,1 0 0,-1 0 0,0 0 0,0 0 0,0 1 0,1-1 0,-1 0 0,0 0 0,0 0 0,0 0 0,1 0 0,-1 1 0,0-1 0,0 0 0,0 0 0,0 0 0,1 1 0,2-28 0,-2-198 0,4 279 0,-5-52 0,0 0 0,0 0 0,1 0 0,-1 0 0,1 0 0,-1 0 0,1 0 0,0-1 0,0 1 0,-1 0 0,1 0 0,1-1 0,-1 1 0,0 0 0,0-1 0,1 1 0,-1-1 0,1 0 0,-1 0 0,1 1 0,-1-1 0,1 0 0,0 0 0,0 0 0,2 1 0,-3-3 0,1 1 0,-1 0 0,0 0 0,1-1 0,-1 1 0,0-1 0,0 1 0,0-1 0,0 1 0,1-1 0,-1 0 0,0 0 0,0 1 0,0-1 0,0 0 0,0 0 0,-1 0 0,1 0 0,0 0 0,0 0 0,-1-1 0,1 1 0,0 0 0,-1 0 0,1 0 0,-1-1 0,0 1 0,1 0 0,-1 0 0,0-3 0,8-44 0,-7 44 0,7-30 0,-1 31 0,1 21 0,-8-16 0,2 10 0,1 0 0,0-1 0,1 1 0,0-1 0,1 0 0,0 0 0,8 12 0,-13-23 0,1 1 0,-1 0 0,0-1 0,1 1 0,-1-1 0,0 1 0,1-1 0,-1 1 0,1-1 0,-1 1 0,1-1 0,-1 1 0,1-1 0,-1 0 0,1 1 0,-1-1 0,1 0 0,0 1 0,-1-1 0,1 0 0,0 0 0,-1 0 0,1 1 0,0-1 0,-1 0 0,1 0 0,0 0 0,-1 0 0,1 0 0,0 0 0,-1 0 0,1-1 0,0 1 0,-1 0 0,1 0 0,-1 0 0,1-1 0,0 1 0,0-1 0,17-24 0,-17 23 0,0 0 0,0 0 0,0 0 0,0 0 0,0 1 0,0-1 0,0 0 0,1 0 0,-1 1 0,1-1 0,-1 1 0,1 0 0,0-1 0,-1 1 0,1 0 0,3-2 0,-4 3 0,-1 1 0,1-1 0,0 0 0,-1 0 0,1 1 0,-1-1 0,1 0 0,-1 1 0,1-1 0,-1 1 0,1-1 0,-1 1 0,1-1 0,-1 1 0,0-1 0,1 1 0,-1-1 0,0 1 0,1-1 0,-1 1 0,0 0 0,0-1 0,0 1 0,0-1 0,1 1 0,-1 0 0,0-1 0,0 2 0,3 24 0,-2-18 0,0-2 0,10 53 0,-10-55 0,0 0 0,1 0 0,-1 0 0,1-1 0,0 1 0,0 0 0,0-1 0,0 1 0,1-1 0,0 1 0,4 3 0,-7-6 2,1-1-1,-1 0 0,1 0 0,0 0 1,-1 1-1,1-1 0,-1 0 1,1 0-1,0 0 0,-1 0 0,1 0 1,0 0-1,-1 0 0,1 0 1,-1 0-1,1 0 0,0-1 1,-1 1-1,1 0 0,-1 0 0,1-1 1,0 1-1,-1 0 0,1-1 1,-1 1-1,1 0 0,-1-1 1,1 1-1,-1-1 0,0 1 0,1-1 1,-1 1-1,1-1 0,-1 1 1,0-1-1,0 1 0,1-2 0,16-28-283,-12 20-850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34:03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254 216 24575,'-30'15'0,"5"-5"0,1 2 0,1 0 0,0 2 0,1 0 0,1 2 0,-22 19 0,40-32 0,0 0 0,0 0 0,0 1 0,1-1 0,-1 1 0,1 0 0,0-1 0,0 1 0,0 0 0,1 0 0,-1 0 0,1 1 0,0-1 0,0 0 0,0 0 0,1 1 0,-1-1 0,1 0 0,0 1 0,1-1 0,-1 0 0,1 1 0,0-1 0,0 0 0,0 0 0,0 0 0,1 0 0,-1 0 0,1 0 0,0 0 0,1 0 0,-1-1 0,1 1 0,-1-1 0,1 1 0,6 4 0,10 10 0,1 0 0,0-2 0,2-1 0,40 23 0,-51-32 0,0 1 0,11 7 0,0-1 0,1 0 0,1-2 0,0-1 0,0-1 0,50 12 0,-73-20 0,1-1 0,0 1 0,-1-1 0,1 0 0,0 0 0,-1 1 0,1-1 0,0 0 0,-1-1 0,1 1 0,0 0 0,-1 0 0,1-1 0,0 1 0,-1-1 0,1 1 0,-1-1 0,1 0 0,-1 1 0,1-1 0,-1 0 0,1 0 0,-1 0 0,0 0 0,0 0 0,1-1 0,-1 1 0,0 0 0,0-1 0,0 1 0,0 0 0,0-1 0,-1 1 0,1-1 0,0 1 0,-1-1 0,1 0 0,-1 1 0,0-1 0,1 0 0,-1 1 0,0-1 0,0 0 0,0 1 0,0-1 0,0 0 0,0 1 0,-1-3 0,-2-11 0,-1 1 0,0-1 0,0 1 0,-11-21 0,7 17 0,-27-68 0,-53-97 0,71 154 0,-2 0 0,0 1 0,-2 0 0,-1 2 0,-1 1 0,-43-37 0,61 57 0,-1 1 0,0 0 0,0 1 0,-1-1 0,1 1 0,-1 0 0,-11-3 0,15 5 0,1 1 0,0-1 0,0 1 0,-1 0 0,1-1 0,0 1 0,-1 0 0,1 0 0,0 1 0,-1-1 0,1 0 0,0 1 0,0 0 0,-1-1 0,1 1 0,0 0 0,0 0 0,0 0 0,0 0 0,0 0 0,0 1 0,0-1 0,0 1 0,1-1 0,-1 1 0,-2 3 0,3-4 0,1 1 0,-1 0 0,0 0 0,1 0 0,-1 0 0,1 0 0,-1 0 0,1-1 0,0 1 0,0 0 0,0 0 0,0 0 0,0 0 0,1 0 0,-1 0 0,1 0 0,-1 0 0,1 0 0,-1 0 0,1-1 0,0 1 0,0 0 0,0 0 0,0-1 0,0 1 0,0-1 0,1 1 0,1 1 0,46 46 0,-39-40 0,32 26 0,2-1 0,82 46 0,104 41 0,-216-114 0,5 4 0,0-2 0,1 0 0,0-1 0,0 0 0,1-2 0,0-1 0,40 6 0,-58-11 0,0 0 0,0-1 0,0 1 0,0-1 0,-1 1 0,1-1 0,0 0 0,0 0 0,0 0 0,-1-1 0,1 1 0,-1 0 0,1-1 0,-1 0 0,1 0 0,-1 0 0,0 0 0,0 0 0,0 0 0,0 0 0,0-1 0,-1 1 0,1-1 0,-1 1 0,1-1 0,-1 1 0,0-1 0,0 0 0,0 0 0,0 0 0,-1 0 0,1 0 0,-1 1 0,0-6 0,2-13 0,-1 0 0,-1 0 0,-5-39 0,3 36 0,-3-30 0,1 30 0,2 0 0,1-1 0,0 1 0,2 0 0,6-41 0,-7 64 0,1-1 0,-1 0 0,0 1 0,0-1 0,1 1 0,-1-1 0,1 1 0,-1-1 0,1 1 0,0-1 0,-1 1 0,1 0 0,0-1 0,0 1 0,0 0 0,0 0 0,0 0 0,0 0 0,0 0 0,1 0 0,-1 0 0,0 0 0,1 0 0,-1 0 0,0 0 0,1 1 0,-1-1 0,1 1 0,-1-1 0,1 1 0,-1 0 0,1-1 0,-1 1 0,1 0 0,0 0 0,-1 0 0,1 0 0,-1 0 0,1 1 0,-1-1 0,1 0 0,-1 1 0,1-1 0,-1 1 0,1 0 0,-1-1 0,1 1 0,-1 0 0,0 0 0,0 0 0,1 0 0,0 1 0,10 7 0,-1 0 0,0 1 0,0 0 0,10 14 0,-20-23 0,18 22 0,73 76 0,-81-88 0,0-1 0,1-1 0,0 0 0,1 0 0,0-1 0,22 10 0,-33-17 0,0-1 0,1 1 0,-1 0 0,0-1 0,0 1 0,1-1 0,-1 0 0,0 0 0,1 0 0,-1 0 0,0 0 0,1 0 0,-1 0 0,0-1 0,1 0 0,-1 1 0,0-1 0,0 0 0,0 0 0,0 0 0,0 0 0,0 0 0,0-1 0,0 1 0,0-1 0,0 1 0,-1-1 0,1 1 0,0-1 0,-1 0 0,0 0 0,1 0 0,-1 0 0,0 0 0,0 0 0,0 0 0,0 0 0,0-3 0,5-11 0,-2 1 0,0-1 0,0 0 0,1-21 0,-4 29 0,6-54 0,-6 46 0,-6 44 0,-6 52 0,-26 131 0,32-190 0,2-12 0,0 1 0,0 0 0,1 0 0,1 0 0,-1 1 0,1-1 0,1 0 0,0 1 0,1-1 0,0 0 0,0 0 0,6 20 0,-7-29 0,1 0 0,-1 0 0,0 0 0,1 0 0,-1 0 0,1 0 0,-1 0 0,1 0 0,-1 0 0,1-1 0,0 1 0,-1 0 0,1 0 0,0-1 0,0 1 0,0 0 0,-1-1 0,1 1 0,0-1 0,0 1 0,0-1 0,0 1 0,2-1 0,-2 0 0,0 0 0,0 0 0,0-1 0,0 1 0,0-1 0,0 1 0,0-1 0,-1 1 0,1-1 0,0 1 0,0-1 0,-1 0 0,1 0 0,0 1 0,-1-1 0,1 0 0,0 0 0,-1 0 0,1-1 0,3-4 0,-2 0 0,1 0 0,0-1 0,-1 1 0,0-1 0,0-7 0,-1 4 0,-1 1 0,0-1 0,0 1 0,-1 0 0,0-1 0,-1 1 0,0 0 0,-1 0 0,0 0 0,0 0 0,-1 0 0,-8-13 0,-6-8 0,-2 1 0,-27-30 0,26 34 0,-33-51 0,52 72 0,0 1 0,0 0 0,0-1 0,1 1 0,-1-1 0,1 0 0,0 1 0,0-1 0,0 0 0,1 0 0,-1 1 0,1-1 0,0 0 0,0 0 0,1-7 0,0 8 0,0 1 0,1 0 0,-1 0 0,1-1 0,-1 1 0,1 0 0,0 0 0,-1 0 0,1 1 0,0-1 0,0 0 0,1 1 0,-1-1 0,0 1 0,0 0 0,1 0 0,-1 0 0,1 0 0,-1 0 0,1 0 0,-1 1 0,1-1 0,4 0 0,7-1 0,-1 1 0,1 0 0,-1 1 0,1 0 0,-1 1 0,1 0 0,-1 1 0,0 1 0,0 0 0,0 1 0,24 10 0,-19-5 0,0 1 0,0 0 0,-1 1 0,-1 1 0,0 1 0,0 0 0,18 21 0,-28-26 0,1-1 0,1 0 0,0 0 0,0 0 0,0-1 0,0-1 0,1 1 0,0-1 0,0-1 0,1 1 0,17 4 0,-20-8 0,-1 0 0,1 0 0,-1-1 0,1 0 0,-1 0 0,1-1 0,-1 1 0,0-2 0,1 1 0,-1-1 0,0 0 0,0 0 0,0 0 0,0-1 0,0 0 0,0 0 0,-1-1 0,1 1 0,7-8 0,-5 2 0,1 0 0,-1 0 0,-1-1 0,0 0 0,0 0 0,-1-1 0,0 1 0,7-21 0,2 0 0,-37 136 0,19-94 0,-23 114 0,24-113 0,1-1 0,0 1 0,1 0 0,0-1 0,1 1 0,0-1 0,1 1 0,5 18 0,-6-27 0,0-1 0,0 1 0,0 0 0,1-1 0,-1 1 0,1-1 0,0 1 0,0-1 0,0 0 0,0 0 0,0 0 0,0 0 0,1 0 0,-1-1 0,6 4 0,-7-5 0,1 1 0,-1-1 0,1 1 0,0-1 0,-1 0 0,1 0 0,0 1 0,-1-1 0,1 0 0,0-1 0,-1 1 0,1 0 0,-1 0 0,1-1 0,0 1 0,-1-1 0,1 1 0,-1-1 0,1 0 0,-1 1 0,1-1 0,-1 0 0,0 0 0,1 0 0,-1 0 0,0 0 0,0-1 0,0 1 0,2-3 0,16-20 0,-13 15 0,0 0 0,1 1 0,0 0 0,0 0 0,1 0 0,0 1 0,0 0 0,1 1 0,11-7 0,-20 13 0,1 0 0,0 0 0,0 0 0,0 0 0,0 0 0,-1 0 0,1 0 0,0 0 0,0 0 0,0 0 0,-1 1 0,1-1 0,0 0 0,0 0 0,0 1 0,-1-1 0,1 1 0,0-1 0,-1 1 0,1-1 0,0 1 0,-1-1 0,1 1 0,-1 0 0,1-1 0,0 1 0,-1 0 0,0-1 0,1 1 0,-1 0 0,1 0 0,-1-1 0,0 1 0,0 0 0,1 0 0,-1 0 0,0-1 0,0 1 0,0 0 0,0 0 0,0 0 0,0 0 0,0 1 0,1 39 0,-1-36 0,-1 1 0,0-1 0,0 0 0,-1 1 0,1-1 0,-1 0 0,0 0 0,-1 0 0,1-1 0,-1 1 0,0 0 0,0-1 0,0 0 0,-1 0 0,0 0 0,0 0 0,0 0 0,0-1 0,0 1 0,-1-1 0,1-1 0,-1 1 0,0 0 0,0-1 0,0 0 0,0 0 0,0-1 0,0 1 0,-9 0 0,-16 2 0,0 0 0,0-3 0,0 0 0,-38-5 0,21 2 0,8 1-117,-96 1 368,118 2-465,1 0 0,0 1 0,1 0-1,-1 1 1,0 1 0,-18 9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34:06.9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453 145 24575,'-10'1'0,"-1"1"0,1 0 0,1 0 0,-1 1 0,0 1 0,-15 7 0,-14 5 0,-51 9 0,47-14 0,-46 19 0,84-28 0,0 0 0,0 1 0,0 0 0,0 0 0,1 0 0,-1 0 0,-5 6 0,9-8 0,1-1 0,-1 1 0,1-1 0,0 1 0,-1-1 0,1 1 0,-1 0 0,1-1 0,0 1 0,0 0 0,-1-1 0,1 1 0,0 0 0,0-1 0,0 1 0,0 0 0,0 0 0,-1-1 0,2 1 0,-1 0 0,0 0 0,0-1 0,0 2 0,1-1 0,0 1 0,0-1 0,0 0 0,0 0 0,0 0 0,0 0 0,0 0 0,0 0 0,0-1 0,1 1 0,-1 0 0,0-1 0,1 1 0,-1-1 0,0 1 0,1-1 0,1 1 0,17 4 0,1-1 0,-1 0 0,1-2 0,36 0 0,84-10 0,-137 8 0,1-1 0,-1 0 0,0 0 0,1 0 0,-1-1 0,0 0 0,0 1 0,0-1 0,0-1 0,0 1 0,0 0 0,0-1 0,-1 0 0,6-5 0,-8 7 0,0 0 0,0 0 0,-1 0 0,1 0 0,0-1 0,-1 1 0,1 0 0,-1 0 0,0 0 0,1 0 0,-1-1 0,0 1 0,1 0 0,-1 0 0,0 0 0,0-1 0,0 1 0,0 0 0,0 0 0,-1-1 0,1-1 0,-1 1 0,0 0 0,0 0 0,-1 0 0,1 1 0,0-1 0,-1 0 0,0 1 0,1-1 0,-1 0 0,0 1 0,1 0 0,-1-1 0,0 1 0,0 0 0,0 0 0,-3-1 0,-10-3 0,1 0 0,-1 0 0,0 2 0,0 0 0,-1 1 0,-30-1 0,-94 9 0,119-4 0,-1 1 0,1 2 0,0 0 0,-21 8 0,42-13 0,0 0 0,0 0 0,0 0 0,1 0 0,-1 0 0,0 0 0,0 0 0,0 0 0,0 0 0,0 1 0,0-1 0,0 0 0,0 0 0,0 0 0,0 0 0,0 0 0,0 0 0,0 0 0,0 0 0,0 0 0,0 0 0,0 0 0,0 0 0,0 0 0,0 1 0,0-1 0,0 0 0,0 0 0,0 0 0,0 0 0,0 0 0,0 0 0,0 0 0,0 0 0,0 0 0,0 0 0,0 0 0,0 1 0,0-1 0,0 0 0,0 0 0,0 0 0,0 0 0,0 0 0,0 0 0,0 0 0,0 0 0,0 0 0,0 0 0,0 0 0,0 0 0,0 0 0,0 0 0,0 0 0,-1 1 0,1-1 0,0 0 0,0 0 0,0 0 0,13 2 0,19 1 0,-27-3 0,292-3 0,-254-1 0,0-2 0,-1-1 0,1-2 0,77-29 0,-91 28 0,1 0 0,0 2 0,53-7 0,-45 7 0,0-1 0,67-28 0,-79 28 0,44-22 0,-56 24 0,1 0 0,0 0 0,0 1 0,1 1 0,0 1 0,0 0 0,28-2 0,356 5 0,-175 4 0,-166 4 0,-58-6 0,0-1 0,0 0 0,0 0 0,0 1 0,0-1 0,0 0 0,0 1 0,0-1 0,0 1 0,0-1 0,0 1 0,0 0 0,-1-1 0,1 1 0,0 0 0,0 0 0,-1-1 0,1 1 0,1 2 0,-3-2 0,1 0 0,0 0 0,0 0 0,-1 0 0,1 0 0,-1 1 0,1-1 0,-1 0 0,1 0 0,-1-1 0,0 1 0,1 0 0,-1 0 0,0 0 0,0 0 0,0-1 0,0 1 0,1 0 0,-1-1 0,0 1 0,0 0 0,0-1 0,-1 0 0,0 1 0,-26 13 0,0-2 0,-1-1 0,0-1 0,-34 6 0,8-1 0,-105 19 0,95-22 0,0-3-1365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97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189 1,'6'0,"2"12,0 10,-20 19,-13 9,-10 7,-3 7,-3-8,7-8,9-11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0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323 0,'6'12,"8"4,1 6,-2 4,-2 4,-4 4,-3 1,-2 1,-2 0,0 0,0 6,-1 2,0 5,1 7,0 5,-1-1,1-17,0-22,12-38,4-23,0-10,-16 15,-25 20,-27 24,-10 17,-19 16,-1 6,7 2,16-8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7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0 347 24575,'6'0'0,"0"0"0,0-1 0,-1 0 0,1 0 0,0 0 0,-1-1 0,1 0 0,-1 0 0,1 0 0,-1-1 0,0 1 0,0-1 0,8-7 0,0-2 0,0 0 0,-1 0 0,12-19 0,-14 19 0,-1 0 0,1 1 0,1 0 0,23-19 0,36-12 0,91-40 0,-119 61 0,-23 8 0,-19 13 0,0 0 0,0-1 0,0 1 0,1 0 0,-1-1 0,0 1 0,0 0 0,0 0 0,0-1 0,0 1 0,0 0 0,0-1 0,0 1 0,0 0 0,0-1 0,0 1 0,0 0 0,0 0 0,0-1 0,0 1 0,0 0 0,0-1 0,0 1 0,0 0 0,0-1 0,0 1 0,0 0 0,0 0 0,-1-1 0,1 1 0,0 0 0,0 0 0,-1-1 0,-1 0 0,1 0 0,-1 0 0,0 1 0,0-1 0,0 1 0,0-1 0,0 1 0,0 0 0,0-1 0,0 1 0,0 0 0,0 0 0,0 0 0,0 1 0,0-1 0,0 0 0,-2 2 0,-19 4 0,0 1 0,1 1 0,-1 1 0,2 1 0,-1 1 0,1 1 0,1 1 0,0 1 0,1 1 0,1 0 0,0 1 0,1 1 0,0 1 0,2 0 0,0 1 0,-13 23 0,14-11-1365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9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0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442 635 24575,'-9'15'0,"1"-1"0,0 1 0,1 1 0,0 0 0,-6 23 0,-16 33 0,5-27 0,-1-1 0,48-70 0,47-82 0,-64 100 0,0-3 0,-1 0 0,0 1 0,-1-2 0,1 0 0,-1 1 0,-1-2 0,0 1 0,3-14 0,-6 23 0,0 2 0,1-2 0,-1 1 0,0-1 0,0 2 0,0-2 0,0 0 0,-1 2 0,1-2 0,0 1 0,-1-1 0,1 2 0,-1-2 0,1 2 0,-1-1 0,0-1 0,1 2 0,-1-1 0,0 0 0,0 0 0,0 1 0,-2-4 0,1 2 0,-1 0 0,0 1 0,0 0 0,0-1 0,0 2 0,0-2 0,0 1 0,0 1 0,0-1 0,-4 1 0,-9-2 0,0 2 0,0-1 0,-23 4 0,32-1 0,-34 5 0,0 4 0,0 2 0,-66 33 0,55-32 0,51-12 0,0-1 0,0 0 0,0 0 0,0 0 0,0 0 0,0 0 0,0 0 0,0 0 0,0-1 0,0 1 0,0 0 0,0 0 0,0-2 0,0 2 0,0-1 0,1 1 0,-1-2 0,0 2 0,0-1 0,0 1 0,0-2 0,1 1 0,-1 1 0,0-1 0,1-1 0,-1 1 0,0-1 0,1 2 0,-1-1 0,1-1 0,-1 1 0,1-1 0,0 1 0,-1 0 0,1-1 0,0 1 0,0-1 0,0 1 0,0-1 0,0 1 0,0-1 0,0 1 0,0-1 0,0 1 0,0-2 0,2-7 0,0 0 0,0 0 0,1 1 0,0-1 0,0 1 0,0-1 0,1 1 0,0 2 0,6-12 0,49-72 0,-37 57 0,24-34 0,2 1 0,2 5 0,96-93 0,-138 147 0,1 1 0,0 1 0,0 2 0,11-6 0,-19 8 0,1 2 0,0 0 0,0-1 0,-1 1 0,1 0 0,0 0 0,0 0 0,0 0 0,-1 0 0,1 0 0,0 1 0,3 1 0,-4-1 0,0-1 0,-1 2 0,1-2 0,0 1 0,-1 1 0,1-2 0,-1 1 0,1 1 0,0-2 0,-1 1 0,1 1 0,-1-1 0,0 0 0,1-1 0,-1 2 0,0-1 0,1 1 0,-1-1 0,0 1 0,0-1 0,0 1 0,0-2 0,0 1 0,0 0 0,0 1 0,0-1 0,0 2 0,-3 15 0,0-1 0,-1 1 0,0-1 0,-1-1 0,0 0 0,-1 0 0,-13 27 0,2-1 0,-26 57 0,26-63 0,2-1 0,-13 41 0,27-73 0,0-1 0,0 1 0,0 0 0,0 0 0,1-1 0,-1 0 0,1 1 0,0 0 0,-1 0 0,1 0 0,0 0 0,0 0 0,0 0 0,0 0 0,1 5 0,0-6 0,-1-2 0,1 1 0,-1 1 0,1-2 0,-1 1 0,1 1 0,0-2 0,-1 1 0,1-1 0,0 2 0,-1-2 0,1 1 0,0-1 0,0 1 0,0-1 0,-1 0 0,1 0 0,0 2 0,0-2 0,0 0 0,0 0 0,-1 0 0,1 0 0,2 0 0,5-2 0,1 1 0,-1-2 0,0 2 0,1-4 0,14-8 0,88-49-1365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2.2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238 581 24575,'-52'85'0,"-78"161"0,84-153 0,36-73 0,14-24 0,16-35 0,31-66 0,4 5 0,3 3 0,3 4 0,109-130 0,-147 202 0,-23 21 0,1 2 0,-1-2 0,0 1 0,0-1 0,0 0 0,0 2 0,1-2 0,-1 0 0,0 1 0,0-1 0,0 2 0,0-2 0,0 1 0,0-1 0,0 0 0,0 2 0,0-2 0,0 1 0,0-1 0,0 0 0,-1 1 0,1-1 0,0 2 0,0-2 0,0 0 0,-1 1 0,1-1 0,0 0 0,0 2 0,-1-2 0,1 1 0,-29 65 0,-48 73 0,-82 200 0,143-289 0,16-52 0,0 2 0,0 0 0,1 0 0,-1 0 0,0 0 0,0 0 0,0 0 0,1 0 0,-1 0 0,0 0 0,0 0 0,0-1 0,1 1 0,-1 0 0,0 0 0,0 0 0,1 1 0,-1-1 0,0 0 0,0 0 0,0 0 0,1 0 0,-1 0 0,0 0 0,0 0 0,0 0 0,1 0 0,-1 0 0,0 2 0,0-2 0,0 0 0,1 0 0,-1 0 0,0 0 0,0 0 0,0 1 0,0-1 0,0 0 0,0 0 0,1 0 0,-1 2 0,0-2 0,0 0 0,0 0 0,0 0 0,0 1 0,0-1 0,0 0 0,0 0 0,0 2 0,0-2 0,0 0 0,0 0 0,0 0 0,0 1 0,0-1 0,0 0 0,0 0 0,0 1 0,0-1 0,-1 0 0,19-20 0,33-61 0,-3-2 0,77-177 0,-100 207 0,15-40 0,19-39 0,-59 132 0,0 0 0,0 0 0,0 0 0,0 0 0,0 0 0,0 0 0,0 0 0,0 0 0,1 1 0,-1-1 0,0 0 0,0 0 0,0 0 0,0 0 0,0 0 0,0 0 0,0 0 0,0 0 0,0 0 0,0 0 0,0 0 0,1 0 0,-1 0 0,0 0 0,0 0 0,0 0 0,-9 28 0,-18 42 0,-334 768 0,343-780 0,20-53 0,5-13 0,47-83 0,231-521 0,-251 533 0,-11 27 0,1 3 0,29-49 0,-34 75 0,-20 42 0,-22 49 0,-78 178 0,-48 128 0,277-638 0,-58 107 0,131-271 0,-163 357 0,-26 55 0,-8 17 0,-15 39 0,-139 319 0,64-161 0,-70 157 0,144-324 0,12-31 0,0 0 0,0 0 0,0 0 0,0 0 0,1 0 0,-1 0 0,0 0 0,0 0 0,0 0 0,0 0 0,0 0 0,0 0 0,0 0 0,0 0 0,0 0 0,0 0 0,0 0 0,0 0 0,0 0 0,0 0 0,1 0 0,-1 0 0,0 0 0,0 1 0,0-1 0,0 0 0,0 0 0,0 0 0,0 0 0,0 0 0,0 0 0,0 0 0,0 0 0,0 0 0,0 0 0,0 0 0,0 0 0,0 0 0,0 2 0,0-2 0,0 0 0,0 0 0,0 0 0,0 0 0,0 0 0,26-41 0,42-79 0,-17 24 0,3 6 0,107-142 0,-110 171 0,3 1 0,0 5 0,66-49 0,-119 104 0,-1-2 0,0 2 0,1-1 0,-1 1 0,1 0 0,-1-2 0,1 2 0,-1 0 0,1 0 0,0-1 0,-1 1 0,1 0 0,-1 0 0,1 0 0,0-2 0,-1 2 0,1 0 0,-1 0 0,1 0 0,0 0 0,-1 0 0,1 0 0,-1 0 0,1 2 0,0-2 0,-1 0 0,1 0 0,-1 0 0,1 1 0,-1-1 0,1 0 0,-1 0 0,1 2 0,0-1 0,-9 30 0,-29 49 0,-64 101 0,16-30 0,47-79 0,-135 279 0,172-349 0,-1 1 0,1-2 0,0 2 0,0 0 0,0 0 0,1-2 0,-1 2 0,0 0 0,0 0 0,1 0 0,0 0 0,-1-2 0,1 2 0,0 6 0,0-8 0,1-1 0,-1 0 0,1 0 0,-1 2 0,1-2 0,-1 0 0,1 0 0,0 0 0,-1 1 0,1-1 0,-1 0 0,1 0 0,0 0 0,-1 0 0,1 0 0,0 0 0,-1 0 0,1-1 0,-1 1 0,1 0 0,0 0 0,-1 0 0,1-2 0,-1 2 0,1 0 0,-1 0 0,1-1 0,-1 1 0,1-1 0,58-53 0,-54 48 0,502-532 0,-494 525 0,36-45 0,-49 58 0,0 0 0,-1 0 0,1 0 0,0 0 0,0 0 0,0 0 0,0 0 0,0 0 0,-1 0 0,1 0 0,0 0 0,0 0 0,0 0 0,0-2 0,-1 2 0,1 0 0,0 0 0,0 0 0,0 0 0,0 0 0,0 0 0,0 0 0,0 0 0,-1-1 0,1 1 0,0 0 0,0 0 0,0 0 0,0 0 0,0 0 0,0-2 0,0 2 0,0 0 0,0 0 0,0 0 0,0 0 0,0 0 0,0-1 0,0 1 0,0 0 0,0 0 0,0 0 0,0 0 0,0-2 0,0 2 0,0 0 0,0 0 0,0 0 0,0 0 0,0 0 0,0-1 0,0 1 0,0 0 0,0 0 0,1 0 0,-1 0 0,0 0 0,0-2 0,-18 11 0,-13 12 0,1 0 0,1 4 0,-46 49 0,-77 109 0,79-93 0,32-41 0,-217 250 0,234-273-79,36-39 277,38-44-1682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3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5.4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7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8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9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1.41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777 392,'12'-6,"10"-2,1 12,-9 18,-14 23,-18 16,-12 9,-13 5,-17-4,-10-2,0-8,0-13,19-21,23-33,28-34,27-22,21-18,14-8,2 6,-10 10,-13 23,-15 33,-17 30,-28 37,-41 34,-28 27,-17 6,-9-6,-9-2,10-16,31-34,47-47,48-54,33-39,21-18,11-10,-1 2,-3 12,-13 28,-23 32,-30 34,-29 28,-22 9,-16 11,-10 3,18-13,43-25,52-39,54-38,30-27,10-10,-7 6,-24 37,-43 41,-45 35,-43 33,-42 19,-27 16,-23 12,-2 0,5-10,12-19,21-11,32-14,29-21,42-32,47-33,42-22,19-17,12-13,0 4,-20 4,-17 18,-33 25,-30 27,-39 28,-45 30,-51 26,-40 25,-16 9,-6-7,-1-8,7-12,36-25,48-22,71-32,65-47,44-37,38-29,17-6,-9-1,-20 16,-22 26,-31 32,-43 37,-42 33,-44 25,-41 23,-35 17,-29 13,-7-4,3-13,22-7,27-17,29-24,40-18,54-28,54-38,56-27,29-24,16-20,3 0,-11 9,-23 23,-43 33,-62 44,-93 54,-68 39,-37 23,-28 12,-20-7,8-23,25-25,48-23,68-29,86-41,85-50,66-42,37-10,17-2,-18 12,-42 20,-50 35,-58 34,-65 42,-57 32,-49 27,-32 15,-28 0,-22-2,1-8,27-10,34-10,61-18,60-27,67-33,57-23,44-15,18-3,-16 5,-31 14,-39 20,-35 22,-42 12,-41 24,-30 18,-24 15,-23 7,-8 0,27-13,44-33,57-33,44-32,34-21,12 0,-7 5,-28 25,-45 30,-53 22,-40 26,-46 11,-29 2,-4-2,22-5,25-10,52-25,51-32,59-32,54-31,36-20,3-5,-15 9,-26 15,-40 21,-40 22,-27 22,-28 14,-12 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0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8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6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830 1 24575,'-1'7'0,"0"-1"0,-1 1 0,1 0 0,-1-1 0,-1 1 0,1-1 0,-1 0 0,0 0 0,-1 0 0,1 0 0,-1-1 0,-7 8 0,-59 61 0,56-63 0,0 0 0,-1-1 0,-17 9 0,21-13 0,0 0 0,0 0 0,1 1 0,0 1 0,1 0 0,-1 0 0,-10 13 0,19-20 0,1 0 0,-1-1 0,1 1 0,-1-1 0,1 1 0,-1 0 0,1-1 0,0 1 0,-1 0 0,1-1 0,0 1 0,0 0 0,-1-1 0,1 1 0,0 0 0,0 0 0,0-1 0,0 1 0,0 0 0,0 0 0,0 1 0,13 1 0,22-13 0,235-83 0,-269 92 0,0 1 0,1-1 0,-1 1 0,1-1 0,-1 1 0,0 0 0,1-1 0,-1 1 0,1 0 0,-1 0 0,1 0 0,-1 0 0,1 1 0,-1-1 0,0 0 0,3 1 0,-4 0 0,0-1 0,0 1 0,0-1 0,1 1 0,-1-1 0,0 1 0,0-1 0,0 1 0,0-1 0,0 1 0,0-1 0,0 1 0,0-1 0,-1 1 0,1-1 0,0 1 0,0-1 0,0 1 0,0-1 0,-1 1 0,1-1 0,0 1 0,0-1 0,-1 0 0,1 1 0,0-1 0,-1 1 0,0-1 0,-36 38 0,-126 78 0,72-53 0,58-36 0,23-17 0,19-13 0,302-176 0,-264 151 0,-25 11 0,-32 17 0,-42 20 0,-85 72 0,38-22 0,86-62 0,0 0 0,1 1 0,0 1 0,1 0 0,-19 21 0,99-67 0,-125 57 0,-183 134 0,190-124 0,1 1 0,2 3 0,-44 42 0,59-44-1,23-23-272,-1-1 0,-1 0 0,0 0 1,-15 11-1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8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24575,'0'6'0,"6"8"0,8 1 0,7-1 0,1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9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24575,'8'13'0,"0"0"0,0-1 0,2 0 0,14 16 0,-15-19 0,0 0 0,-1 0 0,-1 1 0,0 1 0,0-1 0,-1 1 0,9 21 0,-10-11 0,0 1 0,-2 0 0,-1 0 0,0 0 0,-2 1 0,-4 35 0,3-23 0,0-34 0,1 0 0,0 1 0,0-1 0,0 0 0,0 0 0,0 0 0,0 1 0,1-1 0,-1 0 0,0 0 0,1 0 0,-1 0 0,1 1 0,-1-1 0,1 0 0,0 1 0,-1-2 0,1 0 0,-1 1 0,1-1 0,-1 0 0,1 0 0,-1 0 0,1 1 0,-1-1 0,1 0 0,-1 0 0,1 0 0,-1 0 0,1 0 0,-1 0 0,1 0 0,-1 0 0,1 0 0,-1 0 0,1 0 0,-1-1 0,1 1 0,-1 0 0,1 0 0,-1 0 0,1-1 0,0 1 0,38-33 0,-18 13 0,-4 9 0,-7 5 0,-1-1 0,1 0 0,-1-1 0,-1 1 0,1-2 0,-2 1 0,10-13 0,-16 20 0,0 1 0,-1-1 0,1 1 0,-1-1 0,1 0 0,-1 1 0,1-1 0,-1 0 0,1 1 0,-1-1 0,1 0 0,-1 0 0,0 1 0,0-1 0,1 0 0,-1 0 0,0 0 0,0 0 0,0 1 0,0-1 0,0 0 0,0 0 0,0 0 0,0 0 0,0 1 0,0-1 0,0 0 0,-1 0 0,1 0 0,0 1 0,-1-1 0,1 0 0,0 0 0,-1 1 0,1-1 0,-1 0 0,1 1 0,-1-1 0,0 0 0,1 1 0,-1-1 0,0 1 0,1-1 0,-1 1 0,0-1 0,1 1 0,-1 0 0,0-1 0,0 1 0,0 0 0,1-1 0,-1 1 0,0 0 0,0 0 0,0 0 0,1 0 0,-1 0 0,0 0 0,0 0 0,0 0 0,0 0 0,0 0 0,0 1 0,-13 0 0,1 0 0,0 1 0,-15 5 0,15-4 0,-20 3-1365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3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24575,'0'12'0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1001 241 24575,'-21'1'0,"0"0"0,0 1 0,0 2 0,1 0 0,-1 1 0,1 1 0,-31 13 0,24-11 0,0-1 0,-1-1 0,0-2 0,0-1 0,0 0 0,-1-3 0,-28-2 0,-63 4 0,116-1 0,0-1 0,0 1 0,1 0 0,-1 0 0,0 0 0,0 0 0,1 1 0,-1 0 0,-5 3 0,8-5 0,1 1 0,-1-1 0,1 1 0,-1-1 0,1 1 0,-1-1 0,1 1 0,-1-1 0,1 1 0,0-1 0,-1 1 0,1 0 0,0-1 0,-1 1 0,1 0 0,0-1 0,0 1 0,0 0 0,-1-1 0,1 1 0,0 0 0,0 0 0,1 1 0,-1-1 0,1 0 0,-1 0 0,1 0 0,-1 1 0,1-1 0,0 0 0,0 0 0,-1 0 0,1 0 0,0-1 0,0 1 0,0 0 0,0 0 0,0 0 0,0-1 0,2 2 0,28 14 0,0-1 0,0-2 0,1-1 0,56 13 0,-76-22 0,-9-3 0,0 1 0,0 0 0,0 0 0,0 0 0,0 0 0,0 0 0,-1 1 0,1-1 0,0 1 0,-1 0 0,5 4 0,-7-6 0,1 0 0,-1 1 0,0-1 0,0 0 0,0 1 0,0-1 0,0 1 0,0-1 0,1 0 0,-1 1 0,0-1 0,0 1 0,0-1 0,0 1 0,-1-1 0,1 0 0,0 1 0,0-1 0,0 1 0,0-1 0,0 0 0,0 1 0,-1-1 0,1 0 0,0 1 0,0-1 0,-1 0 0,1 1 0,-1 0 0,-20 13 0,-13-2 0,0-2 0,-1-1 0,0-1 0,-36 3 0,36-6 0,-103 9 0,145-17 0,1 1 0,-1-1 0,1 0 0,-1-1 0,0 0 0,11-7 0,-15 10 0,-1-1 0,1 0 0,0 0 0,-1 0 0,1 0 0,-1-1 0,0 1 0,1-1 0,-1 1 0,0-1 0,-1 0 0,1 0 0,0 1 0,-1-1 0,0 0 0,1-1 0,-1 1 0,0-4 0,-1 6 0,-1 0 0,1-1 0,-1 1 0,1-1 0,-1 1 0,0 0 0,0 0 0,0-1 0,0 1 0,0 0 0,0 0 0,0 0 0,0 0 0,0 0 0,0 0 0,-1 0 0,1 1 0,0-1 0,-1 0 0,1 1 0,-1-1 0,1 1 0,0-1 0,-1 1 0,1 0 0,-1 0 0,1-1 0,-4 1 0,-51-3 0,48 2 0,-58 3 0,50 0 0,0-1 0,0-1 0,0 0 0,0-1 0,0-1 0,0-1 0,-21-6 0,34 9 0,1-1 0,0 0 0,0 0 0,0 0 0,-1 0 0,1 0 0,0 0 0,0-1 0,1 1 0,-1-1 0,0 0 0,0 1 0,1-1 0,-1 0 0,1 0 0,-1 0 0,1 0 0,0 0 0,0 0 0,0 0 0,0 0 0,0-1 0,1 1 0,-1 0 0,1-1 0,-1 1 0,1 0 0,0-1 0,0 1 0,0-1 0,0 1 0,0 0 0,0-1 0,1 1 0,-1 0 0,1-1 0,0 1 0,0 0 0,0 0 0,0 0 0,0-1 0,0 1 0,0 0 0,3-2 0,1-5 0,1 1 0,0 0 0,1 1 0,0-1 0,0 1 0,0 1 0,1-1 0,0 1 0,12-7 0,-4 6 0,0 1 0,1 0 0,-1 1 0,1 1 0,0 0 0,0 1 0,0 1 0,1 1 0,-1 1 0,0 0 0,1 1 0,-1 0 0,26 7 0,-39-7 0,0 1 0,1 0 0,-1-1 0,0 1 0,0 1 0,0-1 0,0 1 0,-1-1 0,1 1 0,-1 0 0,1 0 0,-1 1 0,0-1 0,0 1 0,0 0 0,-1-1 0,0 1 0,1 0 0,-1 1 0,0-1 0,1 6 0,0 5 0,0 0 0,-1 0 0,-1 0 0,-1 0 0,-1 18 0,0-21 0,1-1 0,-1 1 0,2-1 0,0 1 0,0-1 0,1 1 0,1-1 0,5 17 0,-7-25 0,1 0 0,0 0 0,-1 0 0,1 0 0,0 0 0,0-1 0,0 1 0,1-1 0,-1 1 0,0-1 0,1 0 0,0 0 0,-1 0 0,1 0 0,0-1 0,0 1 0,0-1 0,0 0 0,0 1 0,1-1 0,-1-1 0,0 1 0,0 0 0,1-1 0,-1 0 0,0 0 0,1 0 0,-1 0 0,0 0 0,1-1 0,-1 1 0,0-1 0,1 0 0,-1 0 0,0 0 0,0-1 0,0 1 0,4-3 0,8-4 0,0-1 0,-1-1 0,0 0 0,-1 0 0,0-1 0,13-15 0,0-5 0,43-64 0,-2 1 0,-66 93 0,0-1 0,0 1 0,-1 0 0,1-1 0,0 1 0,0 0 0,1 0 0,-1 0 0,0 0 0,0 0 0,0 0 0,1 0 0,-1 0 0,0 1 0,1-1 0,-1 0 0,1 1 0,-1-1 0,1 1 0,-1-1 0,1 1 0,-1 0 0,1 0 0,-1 0 0,3 0 0,-3 1 0,1 0 0,-1 0 0,0 0 0,0 0 0,0 0 0,0 1 0,0-1 0,0 0 0,0 1 0,0-1 0,0 1 0,0-1 0,-1 1 0,1 0 0,-1-1 0,1 1 0,-1-1 0,1 4 0,1 12 0,-1-1 0,0 1 0,-2 26 0,-6 7 0,-2 0 0,-21 64 0,18-72 0,1 1 0,2 0 0,-6 71 0,19-99 0,6-24 0,8-25 0,-18 33 0,18-36 0,69-139 0,-69 144 0,2 0 0,1 1 0,29-32 0,-48 61 0,-1 0 0,1 1 0,-1-1 0,1 0 0,0 1 0,-1 0 0,1-1 0,0 1 0,0 0 0,0 0 0,0 0 0,0 0 0,0 0 0,0 0 0,3 0 0,-4 1 0,0 0 0,-1 0 0,1 0 0,0 1 0,0-1 0,0 0 0,-1 1 0,1-1 0,0 0 0,0 1 0,0-1 0,-1 1 0,1-1 0,0 1 0,-1-1 0,1 1 0,-1-1 0,1 1 0,0 0 0,-1-1 0,1 1 0,-1 0 0,0 0 0,1-1 0,-1 1 0,1 1 0,1 4 0,0 1 0,-1 0 0,0 0 0,0 0 0,0-1 0,-1 1 0,0 0 0,-1 10 0,-25 131 0,17-108 0,2 1 0,-5 73 0,15-91 0,-3-23 0,0 0 0,1 0 0,-1 1 0,0-1 0,0 0 0,0 0 0,0 0 0,0 0 0,0 0 0,0 1 0,0-1 0,1 0 0,-1 0 0,0 0 0,0 0 0,0 0 0,0 0 0,0 0 0,1 0 0,-1 0 0,0 0 0,0 0 0,0 0 0,0 0 0,1 0 0,-1 0 0,0 0 0,0 0 0,0 0 0,0 0 0,1 0 0,-1 0 0,0 0 0,0 0 0,0 0 0,0 0 0,1 0 0,-1 0 0,0 0 0,0 0 0,0 0 0,0 0 0,0 0 0,1-1 0,-1 1 0,0 0 0,0 0 0,0 0 0,0 0 0,0 0 0,0 0 0,0-1 0,17-34 0,29-143 0,7-25 0,-51 194 0,0 2 0,1-1 0,0 0 0,1 0 0,0 1 0,0 0 0,0 0 0,10-12 0,-14 19 0,1-1 0,-1 1 0,1-1 0,-1 1 0,0 0 0,1-1 0,-1 1 0,1-1 0,-1 1 0,1 0 0,-1 0 0,1-1 0,0 1 0,-1 0 0,1 0 0,-1 0 0,1 0 0,-1-1 0,1 1 0,0 0 0,-1 0 0,1 0 0,-1 0 0,1 0 0,0 1 0,-1-1 0,1 0 0,-1 0 0,1 0 0,0 0 0,-1 1 0,1-1 0,-1 0 0,1 0 0,-1 1 0,1-1 0,-1 1 0,1-1 0,-1 0 0,0 1 0,1-1 0,-1 1 0,1-1 0,-1 1 0,0-1 0,1 1 0,-1-1 0,0 1 0,0-1 0,0 1 0,1 0 0,-1-1 0,0 1 0,0-1 0,0 2 0,7 35 0,-7-35 0,4 62 0,-6 70 0,0-73 0,5 69 0,-1-129 0,2-8 0,2-14 0,7-97 0,-5-202 0,-7 161 0,-2 332 0,1-168 0,0-11 0,0-43 0,1 4 0,-9-82 0,9 126 0,-1 0 0,0 0 0,0 0 0,0 0 0,0 0 0,0 0 0,-1-1 0,1 1 0,0 0 0,0 0 0,-1 0 0,1 0 0,-1 0 0,1 0 0,-1 0 0,1 0 0,-1 0 0,1 1 0,-1-1 0,0 0 0,0 0 0,1 0 0,-1 1 0,0-1 0,-1 0 0,1 2 0,0 0 0,0 1 0,0-1 0,1 0 0,-1 1 0,0-1 0,1 1 0,-1-1 0,1 1 0,-1-1 0,1 1 0,0 0 0,0-1 0,-1 1 0,1-1 0,0 1 0,1 1 0,-2 12 0,2-1 0,0 1 0,0-1 0,5 17 0,-5-26 0,0 0 0,0-1 0,0 1 0,1 0 0,0-1 0,0 1 0,0-1 0,0 0 0,1 1 0,-1-1 0,1 0 0,0-1 0,0 1 0,1 0 0,-1-1 0,7 5 0,-9-8 0,1 1 0,0-1 0,-1 1 0,1-1 0,-1 1 0,1-1 0,-1 0 0,1 0 0,0 0 0,-1 0 0,1 0 0,-1 0 0,1-1 0,0 1 0,-1 0 0,1-1 0,-1 1 0,1-1 0,-1 0 0,1 1 0,-1-1 0,0 0 0,1 0 0,-1 0 0,0 0 0,0 0 0,1 0 0,-1 0 0,0 0 0,0-1 0,0 1 0,0 0 0,-1-1 0,1 1 0,0-1 0,-1 1 0,2-3 0,2-6 0,1 0 0,-2 0 0,0 0 0,3-16 0,0-18 0,-2-1 0,-2-75 0,17 155 0,27 68 0,-32-60 0,-11-32 0,1 1 0,0-1 0,1 0 0,0 0 0,0-1 0,1 1 0,9 11 0,-14-21 0,0-1 0,-1 1 0,1-1 0,0 1 0,0-1 0,-1 0 0,1 0 0,0 1 0,0-1 0,0 0 0,0 0 0,-1 0 0,1 0 0,0 0 0,0 0 0,0 0 0,0 0 0,0 0 0,-1 0 0,1-1 0,0 1 0,0 0 0,0-1 0,-1 1 0,1 0 0,0-1 0,0 1 0,-1-1 0,1 1 0,0-1 0,-1 1 0,1-1 0,0 0 0,-1 1 0,1-1 0,-1 0 0,1 1 0,-1-1 0,0 0 0,1 0 0,0-1 0,18-35 0,10-62 0,-25 185 0,-5-59 0,0 0 0,2-1 0,2 1 0,0 0 0,11 40 0,-14-67 0,0 0 0,0-1 0,1 1 0,-1 0 0,0 0 0,0 0 0,0 0 0,0-1 0,0 1 0,1 0 0,-1 0 0,0 0 0,0 0 0,0 0 0,1-1 0,-1 1 0,0 0 0,0 0 0,0 0 0,1 0 0,-1 0 0,0 0 0,0 0 0,1 0 0,-1 0 0,0 0 0,0 0 0,0 0 0,1 0 0,-1 0 0,0 0 0,0 0 0,1 0 0,-1 0 0,0 0 0,0 0 0,0 1 0,1-1 0,-1 0 0,0 0 0,0 0 0,0 0 0,1 0 0,-1 1 0,0-1 0,0 0 0,0 0 0,0 0 0,1 1 0,2-28 0,-2-198 0,4 279 0,-5-52 0,0 0 0,0 0 0,1 0 0,-1 0 0,1 0 0,-1 0 0,1 0 0,0-1 0,0 1 0,-1 0 0,1 0 0,1-1 0,-1 1 0,0 0 0,0-1 0,1 1 0,-1-1 0,1 0 0,-1 0 0,1 1 0,-1-1 0,1 0 0,0 0 0,0 0 0,2 1 0,-3-3 0,1 1 0,-1 0 0,0 0 0,1-1 0,-1 1 0,0-1 0,0 1 0,0-1 0,0 1 0,1-1 0,-1 0 0,0 0 0,0 1 0,0-1 0,0 0 0,0 0 0,-1 0 0,1 0 0,0 0 0,0 0 0,-1-1 0,1 1 0,0 0 0,-1 0 0,1 0 0,-1-1 0,0 1 0,1 0 0,-1 0 0,0-3 0,8-44 0,-7 44 0,7-30 0,-1 31 0,1 21 0,-8-16 0,2 10 0,1 0 0,0-1 0,1 1 0,0-1 0,1 0 0,0 0 0,8 12 0,-13-23 0,1 1 0,-1 0 0,0-1 0,1 1 0,-1-1 0,0 1 0,1-1 0,-1 1 0,1-1 0,-1 1 0,1-1 0,-1 1 0,1-1 0,-1 0 0,1 1 0,-1-1 0,1 0 0,0 1 0,-1-1 0,1 0 0,0 0 0,-1 0 0,1 1 0,0-1 0,-1 0 0,1 0 0,0 0 0,-1 0 0,1 0 0,0 0 0,-1 0 0,1-1 0,0 1 0,-1 0 0,1 0 0,-1 0 0,1-1 0,0 1 0,0-1 0,17-24 0,-17 23 0,0 0 0,0 0 0,0 0 0,0 0 0,0 1 0,0-1 0,0 0 0,1 0 0,-1 1 0,1-1 0,-1 1 0,1 0 0,0-1 0,-1 1 0,1 0 0,3-2 0,-4 3 0,-1 1 0,1-1 0,0 0 0,-1 0 0,1 1 0,-1-1 0,1 0 0,-1 1 0,1-1 0,-1 1 0,1-1 0,-1 1 0,1-1 0,-1 1 0,0-1 0,1 1 0,-1-1 0,0 1 0,1-1 0,-1 1 0,0 0 0,0-1 0,0 1 0,0-1 0,1 1 0,-1 0 0,0-1 0,0 2 0,3 24 0,-2-18 0,0-2 0,10 53 0,-10-55 0,0 0 0,1 0 0,-1 0 0,1-1 0,0 1 0,0 0 0,0-1 0,0 1 0,1-1 0,0 1 0,4 3 0,-7-6 2,1-1-1,-1 0 0,1 0 0,0 0 1,-1 1-1,1-1 0,-1 0 1,1 0-1,0 0 0,-1 0 0,1 0 1,0 0-1,-1 0 0,1 0 1,-1 0-1,1 0 0,0-1 1,-1 1-1,1 0 0,-1 0 0,1-1 1,0 1-1,-1 0 0,1-1 1,-1 1-1,1 0 0,-1-1 1,1 1-1,-1-1 0,0 1 0,1-1 1,-1 1-1,1-1 0,-1 1 1,0-1-1,0 1 0,1-2 0,16-28-283,-12 20-850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34:06.9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453 145 24575,'-10'1'0,"-1"1"0,1 0 0,1 0 0,-1 1 0,0 1 0,-15 7 0,-14 5 0,-51 9 0,47-14 0,-46 19 0,84-28 0,0 0 0,0 1 0,0 0 0,0 0 0,1 0 0,-1 0 0,-5 6 0,9-8 0,1-1 0,-1 1 0,1-1 0,0 1 0,-1-1 0,1 1 0,-1 0 0,1-1 0,0 1 0,0 0 0,-1-1 0,1 1 0,0 0 0,0-1 0,0 1 0,0 0 0,0 0 0,-1-1 0,2 1 0,-1 0 0,0 0 0,0-1 0,0 2 0,1-1 0,0 1 0,0-1 0,0 0 0,0 0 0,0 0 0,0 0 0,0 0 0,0 0 0,0-1 0,1 1 0,-1 0 0,0-1 0,1 1 0,-1-1 0,0 1 0,1-1 0,1 1 0,17 4 0,1-1 0,-1 0 0,1-2 0,36 0 0,84-10 0,-137 8 0,1-1 0,-1 0 0,0 0 0,1 0 0,-1-1 0,0 0 0,0 1 0,0-1 0,0-1 0,0 1 0,0 0 0,0-1 0,-1 0 0,6-5 0,-8 7 0,0 0 0,0 0 0,-1 0 0,1 0 0,0-1 0,-1 1 0,1 0 0,-1 0 0,0 0 0,1 0 0,-1-1 0,0 1 0,1 0 0,-1 0 0,0 0 0,0-1 0,0 1 0,0 0 0,0 0 0,-1-1 0,1-1 0,-1 1 0,0 0 0,0 0 0,-1 0 0,1 1 0,0-1 0,-1 0 0,0 1 0,1-1 0,-1 0 0,0 1 0,1 0 0,-1-1 0,0 1 0,0 0 0,0 0 0,-3-1 0,-10-3 0,1 0 0,-1 0 0,0 2 0,0 0 0,-1 1 0,-30-1 0,-94 9 0,119-4 0,-1 1 0,1 2 0,0 0 0,-21 8 0,42-13 0,0 0 0,0 0 0,0 0 0,1 0 0,-1 0 0,0 0 0,0 0 0,0 0 0,0 0 0,0 1 0,0-1 0,0 0 0,0 0 0,0 0 0,0 0 0,0 0 0,0 0 0,0 0 0,0 0 0,0 0 0,0 0 0,0 0 0,0 0 0,0 0 0,0 1 0,0-1 0,0 0 0,0 0 0,0 0 0,0 0 0,0 0 0,0 0 0,0 0 0,0 0 0,0 0 0,0 0 0,0 0 0,0 1 0,0-1 0,0 0 0,0 0 0,0 0 0,0 0 0,0 0 0,0 0 0,0 0 0,0 0 0,0 0 0,0 0 0,0 0 0,0 0 0,0 0 0,0 0 0,0 0 0,-1 1 0,1-1 0,0 0 0,0 0 0,0 0 0,13 2 0,19 1 0,-27-3 0,292-3 0,-254-1 0,0-2 0,-1-1 0,1-2 0,77-29 0,-91 28 0,1 0 0,0 2 0,53-7 0,-45 7 0,0-1 0,67-28 0,-79 28 0,44-22 0,-56 24 0,1 0 0,0 0 0,0 1 0,1 1 0,0 1 0,0 0 0,28-2 0,356 5 0,-175 4 0,-166 4 0,-58-6 0,0-1 0,0 0 0,0 0 0,0 1 0,0-1 0,0 0 0,0 1 0,0-1 0,0 1 0,0-1 0,0 1 0,0 0 0,-1-1 0,1 1 0,0 0 0,0 0 0,-1-1 0,1 1 0,1 2 0,-3-2 0,1 0 0,0 0 0,0 0 0,-1 0 0,1 0 0,-1 1 0,1-1 0,-1 0 0,1 0 0,-1-1 0,0 1 0,1 0 0,-1 0 0,0 0 0,0 0 0,0-1 0,0 1 0,1 0 0,-1-1 0,0 1 0,0 0 0,0-1 0,-1 0 0,0 1 0,-26 13 0,0-2 0,-1-1 0,0-1 0,-34 6 0,8-1 0,-105 19 0,95-22 0,0-3-1365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0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323 0,'6'12,"8"4,1 6,-2 4,-2 4,-4 4,-3 1,-2 1,-2 0,0 0,0 6,-1 2,0 5,1 7,0 5,-1-1,1-17,0-22,12-38,4-23,0-10,-16 15,-25 20,-27 24,-10 17,-19 16,-1 6,7 2,16-8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605 1,'0'6,"0"8,0 7,-6 7,-8 4,-7-3,-7 5,-4-3,-3 0,-1-1,0 8,-1-3,18-14,13-16,18-15,33-23,19-13,12-10,-2 4,-7 5,-21 11,-24 23,-40 20,-41 27,-29 19,-16 13,-4 7,5 3,2-11,19-10,28-16,30-13,31-23,32-25,34-14,22-14,13 3,6 8,-4 6,-9 2,-10 6,-25 7,-32 14,-20 12,-19 6,-14 6,-5 5,-10 5,-4-2,3-1,20-5,18-5,16-13,15-12,15-11,4-14,-18 4,-21 13,-20 10,-20 5,-11 10,5-4,16-2,9-8,13-9,10-2,10-4,-1-11,-9 0,-21 5,-21 14,-11 19,-13 10,3 7,3 7,15-4,19-5,17-12,13-9,9-4,6-8,3-1,-11 1,-16 8,-16 11,-1 4,12 0,23-9,13-9,6-11,5-3,-5-3,-11 8,-18 7,-18 10,-15 5,-12 8,-7 6,-3 1,3 2,2-3,13-5,8-12,13-5,5-10,2-8,-7 4,-16 12,0 6,8-4,11-7,11-3,2 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5.45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1242 17,'0'18,"-18"24,-12 11,-7 2,-9-2,3 2,-3-8,-11-1,-9-7,-5 1,-2-1,-12 6,-11 7,-6-5,2-11,5-5,14-9,14-1,13-4,21-12,29-12,20-17,21-17,8-18,16-25,9-9,-1-1,-7 4,-7 11,-14 12,-13 7,-18 13,-16 14,-43 31,-20 22,-9 14,-4 6,0 3,8 0,16-1,25-8,35-15,42-30,37-18,23-11,11-4,-7-1,-10 8,-22 15,-30 24,-28 12,-24 15,-29 14,-20 13,-19 8,-9 0,4 6,10-2,9-13,22-21,29-24,29-18,22-20,10-6,8-9,0 4,2 1,-3 2,-19 13,-21 10,-20 8,-22 16,-14 12,-17 9,-7-2,2 6,5-2,17-14,28-22,32-28,25-16,22-5,6-1,-5 3,-14 4,-29 15,-31 13,-45 16,-15 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443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598 119,'6'0,"-4"6,-2 8,-14 14,-15 13,-10 13,-10 3,-2-3,19-28,27-37,27-34,33-22,13-11,2 8,-12 21,-28 26,-30 28,-28 25,-27 20,-16 13,-13 2,-6 2,8-4,11-14,12-14,21-19,30-19,22-21,21-23,16-17,12-3,6 4,-7 6,-10 13,-24 14,-24 19,-54 40,-30 22,-15 14,4 8,5-9,23-21,47-23,43-34,42-26,26-24,16-14,1-5,-13 5,-29 29,-27 22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50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205 0,'-12'18,"-22"12,-17 1,-6-5,6-7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85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345 0,'0'6,"0"14,-18 22,-12 15,-7 16,-9 8,-21 8,2-5,11-11,27-18,48-30,38-37,28-29,22-20,5-10,-5-7,-21 12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0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556 1,'-6'6,"-15"8,-14 13,-21 27,-12 15,-6 9,-9 9,4-5,9-10,22-35,32-48,37-58,14-18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33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447 1,'0'6,"-12"14,-10 15,-19 15,-15 15,-4 10,-3 4,2-6,7-9,5-9,24-27,22-41,29-43,22-30,4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5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797 1,'-6'0,"-1"5,-7 9,-18 8,-22 17,-19 9,-22 20,-13 11,1 3,-1 1,14-15,21-25,48-43,46-40,37-37,21-17,10-5,-12 14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72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273 1,'6'0,"2"12,-7 4,-9 11,-15 19,-10 14,-11 2,-5 10,1-3,2-6,9-14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11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355 1,'0'17,"0"19,0 27,-12 15,-10 5,-13 2,-1-2,-6-4,-2 4,-6-7,6-11,5-9,8-15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44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450 1,'0'6,"-12"14,-16 15,-15 14,-6 17,-7 9,0 4,-3 0,3-7,6-16,10-17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7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0 347 24575,'6'0'0,"0"0"0,0-1 0,-1 0 0,1 0 0,0 0 0,-1-1 0,1 0 0,-1 0 0,1 0 0,-1-1 0,0 1 0,0-1 0,8-7 0,0-2 0,0 0 0,-1 0 0,12-19 0,-14 19 0,-1 0 0,1 1 0,1 0 0,23-19 0,36-12 0,91-40 0,-119 61 0,-23 8 0,-19 13 0,0 0 0,0-1 0,0 1 0,1 0 0,-1-1 0,0 1 0,0 0 0,0 0 0,0-1 0,0 1 0,0 0 0,0-1 0,0 1 0,0 0 0,0-1 0,0 1 0,0 0 0,0 0 0,0-1 0,0 1 0,0 0 0,0-1 0,0 1 0,0 0 0,0-1 0,0 1 0,0 0 0,0 0 0,-1-1 0,1 1 0,0 0 0,0 0 0,-1-1 0,-1 0 0,1 0 0,-1 0 0,0 1 0,0-1 0,0 1 0,0-1 0,0 1 0,0 0 0,0-1 0,0 1 0,0 0 0,0 0 0,0 0 0,0 1 0,0-1 0,0 0 0,-2 2 0,-19 4 0,0 1 0,1 1 0,-1 1 0,2 1 0,-1 1 0,1 1 0,1 1 0,0 1 0,1 1 0,1 0 0,0 1 0,1 1 0,0 1 0,2 0 0,0 1 0,-13 23 0,14-11-1365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72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413 0,'0'6,"-6"20,-2 17,-17 20,-17 23,-13 9,-4 0,-3 2,3-10,5-13,12-19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97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189 1,'6'0,"2"12,0 10,-20 19,-13 9,-10 7,-3 7,-3-8,7-8,9-11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1.41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777 392,'12'-6,"10"-2,1 12,-9 18,-14 23,-18 16,-12 9,-13 5,-17-4,-10-2,0-8,0-13,19-21,23-33,28-34,27-22,21-18,14-8,2 6,-10 10,-13 23,-15 33,-17 30,-28 37,-41 34,-28 27,-17 6,-9-6,-9-2,10-16,31-34,47-47,48-54,33-39,21-18,11-10,-1 2,-3 12,-13 28,-23 32,-30 34,-29 28,-22 9,-16 11,-10 3,18-13,43-25,52-39,54-38,30-27,10-10,-7 6,-24 37,-43 41,-45 35,-43 33,-42 19,-27 16,-23 12,-2 0,5-10,12-19,21-11,32-14,29-21,42-32,47-33,42-22,19-17,12-13,0 4,-20 4,-17 18,-33 25,-30 27,-39 28,-45 30,-51 26,-40 25,-16 9,-6-7,-1-8,7-12,36-25,48-22,71-32,65-47,44-37,38-29,17-6,-9-1,-20 16,-22 26,-31 32,-43 37,-42 33,-44 25,-41 23,-35 17,-29 13,-7-4,3-13,22-7,27-17,29-24,40-18,54-28,54-38,56-27,29-24,16-20,3 0,-11 9,-23 23,-43 33,-62 44,-93 54,-68 39,-37 23,-28 12,-20-7,8-23,25-25,48-23,68-29,86-41,85-50,66-42,37-10,17-2,-18 12,-42 20,-50 35,-58 34,-65 42,-57 32,-49 27,-32 15,-28 0,-22-2,1-8,27-10,34-10,61-18,60-27,67-33,57-23,44-15,18-3,-16 5,-31 14,-39 20,-35 22,-42 12,-41 24,-30 18,-24 15,-23 7,-8 0,27-13,44-33,57-33,44-32,34-21,12 0,-7 5,-28 25,-45 30,-53 22,-40 26,-46 11,-29 2,-4-2,22-5,25-10,52-25,51-32,59-32,54-31,36-20,3-5,-15 9,-26 15,-40 21,-40 22,-27 22,-28 14,-12 7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605 1,'0'6,"0"8,0 7,-6 7,-8 4,-7-3,-7 5,-4-3,-3 0,-1-1,0 8,-1-3,18-14,13-16,18-15,33-23,19-13,12-10,-2 4,-7 5,-21 11,-24 23,-40 20,-41 27,-29 19,-16 13,-4 7,5 3,2-11,19-10,28-16,30-13,31-23,32-25,34-14,22-14,13 3,6 8,-4 6,-9 2,-10 6,-25 7,-32 14,-20 12,-19 6,-14 6,-5 5,-10 5,-4-2,3-1,20-5,18-5,16-13,15-12,15-11,4-14,-18 4,-21 13,-20 10,-20 5,-11 10,5-4,16-2,9-8,13-9,10-2,10-4,-1-11,-9 0,-21 5,-21 14,-11 19,-13 10,3 7,3 7,15-4,19-5,17-12,13-9,9-4,6-8,3-1,-11 1,-16 8,-16 11,-1 4,12 0,23-9,13-9,6-11,5-3,-5-3,-11 8,-18 7,-18 10,-15 5,-12 8,-7 6,-3 1,3 2,2-3,13-5,8-12,13-5,5-10,2-8,-7 4,-16 12,0 6,8-4,11-7,11-3,2 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7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0 347 24575,'6'0'0,"0"0"0,0-1 0,-1 0 0,1 0 0,0 0 0,-1-1 0,1 0 0,-1 0 0,1 0 0,-1-1 0,0 1 0,0-1 0,8-7 0,0-2 0,0 0 0,-1 0 0,12-19 0,-14 19 0,-1 0 0,1 1 0,1 0 0,23-19 0,36-12 0,91-40 0,-119 61 0,-23 8 0,-19 13 0,0 0 0,0-1 0,0 1 0,1 0 0,-1-1 0,0 1 0,0 0 0,0 0 0,0-1 0,0 1 0,0 0 0,0-1 0,0 1 0,0 0 0,0-1 0,0 1 0,0 0 0,0 0 0,0-1 0,0 1 0,0 0 0,0-1 0,0 1 0,0 0 0,0-1 0,0 1 0,0 0 0,0 0 0,-1-1 0,1 1 0,0 0 0,0 0 0,-1-1 0,-1 0 0,1 0 0,-1 0 0,0 1 0,0-1 0,0 1 0,0-1 0,0 1 0,0 0 0,0-1 0,0 1 0,0 0 0,0 0 0,0 0 0,0 1 0,0-1 0,0 0 0,-2 2 0,-19 4 0,0 1 0,1 1 0,-1 1 0,2 1 0,-1 1 0,1 1 0,1 1 0,0 1 0,1 1 0,1 0 0,0 1 0,1 1 0,0 1 0,2 0 0,0 1 0,-13 23 0,14-11-1365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9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0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442 438 24575,'-9'10'0,"1"0"0,0 0 0,1 1 0,0 0 0,-6 16 0,-16 23 0,5-19 0,-1-1 0,48-48 0,47-56 0,-64 68 0,0-1 0,-1-1 0,0 1 0,-1-1 0,1 0 0,-1 0 0,-1-1 0,0 1 0,3-10 0,-6 16 0,0 1 0,1-1 0,-1 1 0,0-1 0,0 1 0,0-1 0,0 0 0,-1 1 0,1-1 0,0 1 0,-1-1 0,1 1 0,-1-1 0,1 1 0,-1 0 0,0-1 0,1 1 0,-1 0 0,0-1 0,0 1 0,0 0 0,-2-2 0,1 1 0,-1 0 0,0 0 0,0 1 0,0-1 0,0 1 0,0-1 0,0 1 0,0 0 0,0 0 0,-4 0 0,-9-1 0,0 1 0,0 0 0,-23 2 0,32 0 0,-34 3 0,0 3 0,0 1 0,-66 23 0,55-22 0,51-8 0,0-1 0,0 0 0,0 0 0,0 0 0,0 0 0,0 0 0,0 0 0,0 0 0,0-1 0,0 1 0,0 0 0,0 0 0,0-1 0,0 1 0,0-1 0,1 1 0,-1-1 0,0 1 0,0-1 0,0 1 0,0-1 0,1 0 0,-1 1 0,0-1 0,1 0 0,-1 0 0,0 0 0,1 1 0,-1-1 0,1 0 0,-1 0 0,1 0 0,0 0 0,-1 0 0,1 0 0,0 0 0,0 0 0,0 0 0,0 0 0,0 0 0,0 0 0,0 0 0,0 0 0,0 0 0,0-1 0,2-5 0,0 0 0,0 0 0,1 1 0,0-1 0,0 1 0,0-1 0,1 1 0,0 1 0,6-8 0,49-50 0,-37 40 0,24-24 0,2 1 0,2 3 0,96-64 0,-138 102 0,1 0 0,0 1 0,0 1 0,11-4 0,-19 6 0,1 1 0,0 0 0,0-1 0,-1 1 0,1 0 0,0 0 0,0 0 0,0 0 0,-1 0 0,1 0 0,0 1 0,3 0 0,-4 0 0,0-1 0,-1 1 0,1-1 0,0 1 0,-1 0 0,1-1 0,-1 1 0,1 0 0,0-1 0,-1 1 0,1 0 0,-1 0 0,0 0 0,1-1 0,-1 1 0,0 0 0,1 0 0,-1 0 0,0 0 0,0 0 0,0 0 0,0-1 0,0 1 0,0 0 0,0 0 0,0 0 0,0 1 0,-3 10 0,0 0 0,-1 0 0,0 0 0,-1-1 0,0 0 0,-1 0 0,-13 19 0,2-1 0,-26 39 0,26-43 0,2-1 0,-13 28 0,27-50 0,0 0 0,0 0 0,0 0 0,0 0 0,1-1 0,-1 1 0,1 0 0,0 0 0,-1 0 0,1 0 0,0 0 0,0 0 0,0 0 0,0 0 0,1 4 0,0-5 0,-1-1 0,1 1 0,-1 0 0,1-1 0,-1 1 0,1 0 0,0-1 0,-1 1 0,1-1 0,0 1 0,-1-1 0,1 1 0,0-1 0,0 1 0,0-1 0,-1 0 0,1 0 0,0 1 0,0-1 0,0 0 0,0 0 0,-1 0 0,1 0 0,2 0 0,5-1 0,1 0 0,-1-1 0,0 1 0,1-2 0,14-6 0,88-34-1365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2.2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238 401 24575,'-52'58'0,"-78"112"0,84-106 0,36-50 0,14-17 0,16-24 0,31-45 0,4 3 0,3 2 0,3 3 0,109-90 0,-147 140 0,-23 14 0,1 1 0,-1-1 0,0 1 0,0-1 0,0 0 0,0 1 0,1-1 0,-1 0 0,0 1 0,0-1 0,0 1 0,0-1 0,0 1 0,0-1 0,0 0 0,0 1 0,0-1 0,0 1 0,0-1 0,0 0 0,-1 1 0,1-1 0,0 1 0,0-1 0,0 0 0,-1 1 0,1-1 0,0 0 0,0 1 0,-1-1 0,1 1 0,-29 44 0,-48 51 0,-82 138 0,143-200 0,16-35 0,0 1 0,0 0 0,1 0 0,-1 0 0,0 0 0,0 0 0,0 0 0,1 0 0,-1 0 0,0 0 0,0 0 0,0-1 0,1 1 0,-1 0 0,0 0 0,0 0 0,1 1 0,-1-1 0,0 0 0,0 0 0,0 0 0,1 0 0,-1 0 0,0 0 0,0 0 0,0 0 0,1 0 0,-1 0 0,0 1 0,0-1 0,0 0 0,1 0 0,-1 0 0,0 0 0,0 0 0,0 1 0,0-1 0,0 0 0,0 0 0,1 0 0,-1 1 0,0-1 0,0 0 0,0 0 0,0 0 0,0 1 0,0-1 0,0 0 0,0 0 0,0 1 0,0-1 0,0 0 0,0 0 0,0 0 0,0 1 0,0-1 0,0 0 0,0 0 0,0 1 0,0-1 0,-1 0 0,19-14 0,33-42 0,-3-1 0,77-122 0,-100 142 0,15-27 0,19-27 0,-59 91 0,0 0 0,0 0 0,0 0 0,0 0 0,0 0 0,0 0 0,0 0 0,0 0 0,1 1 0,-1-1 0,0 0 0,0 0 0,0 0 0,0 0 0,0 0 0,0 0 0,0 0 0,0 0 0,0 0 0,0 0 0,0 0 0,1 0 0,-1 0 0,0 0 0,0 0 0,0 0 0,-9 19 0,-18 29 0,-334 530 0,343-538 0,20-37 0,5-8 0,47-58 0,231-359 0,-251 368 0,-11 18 0,1 2 0,29-33 0,-34 51 0,-20 29 0,-22 34 0,-78 122 0,-48 89 0,277-440 0,-58 74 0,131-187 0,-163 246 0,-26 38 0,-8 12 0,-15 26 0,-139 221 0,64-112 0,-70 109 0,144-224 0,12-21 0,0 0 0,0 0 0,0 0 0,0 0 0,1 0 0,-1 0 0,0 0 0,0 0 0,0 0 0,0 0 0,0 0 0,0 0 0,0 0 0,0 0 0,0 0 0,0 0 0,0 0 0,0 0 0,0 0 0,0 0 0,1 0 0,-1 0 0,0 0 0,0 1 0,0-1 0,0 0 0,0 0 0,0 0 0,0 0 0,0 0 0,0 0 0,0 0 0,0 0 0,0 0 0,0 0 0,0 0 0,0 0 0,0 0 0,0 1 0,0-1 0,0 0 0,0 0 0,0 0 0,0 0 0,0 0 0,26-28 0,42-55 0,-17 17 0,3 4 0,107-98 0,-110 118 0,3 1 0,0 3 0,66-34 0,-119 72 0,-1-1 0,0 1 0,1-1 0,-1 1 0,1 0 0,-1-1 0,1 1 0,-1 0 0,1 0 0,0-1 0,-1 1 0,1 0 0,-1 0 0,1 0 0,0-1 0,-1 1 0,1 0 0,-1 0 0,1 0 0,0 0 0,-1 0 0,1 0 0,-1 0 0,1 1 0,0-1 0,-1 0 0,1 0 0,-1 0 0,1 1 0,-1-1 0,1 0 0,-1 0 0,1 1 0,0 0 0,-9 20 0,-29 34 0,-64 70 0,16-21 0,47-54 0,-135 192 0,172-241 0,-1 1 0,1-1 0,0 1 0,0 0 0,0 0 0,1-1 0,-1 1 0,0 0 0,0 0 0,1 0 0,0 0 0,-1-1 0,1 1 0,0 4 0,0-5 0,1-1 0,-1 0 0,1 0 0,-1 1 0,1-1 0,-1 0 0,1 0 0,0 0 0,-1 1 0,1-1 0,-1 0 0,1 0 0,0 0 0,-1 0 0,1 0 0,0 0 0,-1 0 0,1-1 0,-1 1 0,1 0 0,0 0 0,-1 0 0,1-1 0,-1 1 0,1 0 0,-1 0 0,1-1 0,-1 1 0,1-1 0,58-36 0,-54 33 0,502-367 0,-494 362 0,36-31 0,-49 40 0,0 0 0,-1 0 0,1 0 0,0 0 0,0 0 0,0 0 0,0 0 0,0 0 0,-1 0 0,1 0 0,0 0 0,0 0 0,0 0 0,0-1 0,-1 1 0,1 0 0,0 0 0,0 0 0,0 0 0,0 0 0,0 0 0,0 0 0,0 0 0,-1-1 0,1 1 0,0 0 0,0 0 0,0 0 0,0 0 0,0 0 0,0-1 0,0 1 0,0 0 0,0 0 0,0 0 0,0 0 0,0 0 0,0-1 0,0 1 0,0 0 0,0 0 0,0 0 0,0 0 0,0-1 0,0 1 0,0 0 0,0 0 0,0 0 0,0 0 0,0 0 0,0-1 0,0 1 0,0 0 0,0 0 0,1 0 0,-1 0 0,0 0 0,0-1 0,-18 7 0,-13 8 0,1 1 0,1 2 0,-46 34 0,-77 75 0,79-64 0,32-28 0,-217 172 0,234-188-79,36-27 277,38-30-1682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3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5.4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9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7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8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9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0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8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6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830 1 24575,'-1'19'0,"0"-2"0,-1 2 0,1 0 0,-1-2 0,-1 2 0,1-2 0,-1-1 0,0 1 0,-1 0 0,1-1 0,-1-2 0,-7 22 0,-59 168 0,56-174 0,0 1 0,-1-4 0,-17 26 0,21-37 0,0 1 0,0-1 0,1 4 0,0 2 0,1 0 0,-1 0 0,-10 36 0,19-55 0,1-1 0,-1-2 0,1 3 0,-1-3 0,1 3 0,-1 0 0,1-3 0,0 2 0,-1 1 0,1-3 0,0 3 0,0 0 0,-1-3 0,1 2 0,0 1 0,0 0 0,0-3 0,0 3 0,0-1 0,0 1 0,0 3 0,13 2 0,22-36 0,235-228 0,-269 253 0,0 3 0,1-3 0,-1 3 0,1-3 0,-1 3 0,0 0 0,1-2 0,-1 2 0,1 0 0,-1 0 0,1 0 0,-1 0 0,1 2 0,-1-2 0,0 0 0,3 3 0,-4 0 0,0-3 0,0 3 0,0-3 0,1 3 0,-1-3 0,0 2 0,0-2 0,0 3 0,0-3 0,0 3 0,0-3 0,0 3 0,0-3 0,-1 2 0,1-2 0,0 3 0,0-3 0,0 3 0,0-3 0,-1 3 0,1-3 0,0 2 0,0-2 0,-1 0 0,1 3 0,0-3 0,-1 3 0,0-3 0,-36 105 0,-126 215 0,72-146 0,58-100 0,23-46 0,19-37 0,302-484 0,-264 415 0,-25 31 0,-32 47 0,-42 56 0,-85 197 0,38-60 0,86-170 0,0-1 0,1 2 0,0 4 0,1 0 0,-19 57 0,99-184 0,-125 157 0,-183 369 0,190-341 0,1 2 0,2 9 0,-44 115 0,59-121-1,23-63-272,-1-3 0,-1-1 0,0 1 1,-15 30-1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8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24575,'0'17'0,"6"21"0,8 4 0,7-4 0,1 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9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24575,'8'36'0,"0"0"0,0-3 0,2 0 0,14 44 0,-15-52 0,0 0 0,-1 0 0,-1 2 0,0 4 0,0-4 0,-1 4 0,9 57 0,-10-30 0,0 2 0,-2 1 0,-1 0 0,0 0 0,-2 2 0,-4 97 0,3-63 0,0-95 0,1 1 0,0 3 0,0-4 0,0 1 0,0 0 0,0 0 0,0 2 0,1-2 0,-1 0 0,0-1 0,1 1 0,-1 0 0,1 2 0,-1-2 0,1 0 0,0 3 0,-1-6 0,1 0 0,-1 2 0,1-2 0,-1 0 0,1 0 0,-1 0 0,1 3 0,-1-3 0,1 0 0,-1 0 0,1 0 0,-1 0 0,1 0 0,-1 0 0,1 0 0,-1 0 0,1 0 0,-1 0 0,1 0 0,-1-3 0,1 3 0,-1 0 0,1 0 0,-1 0 0,1-2 0,0 2 0,38-92 0,-18 37 0,-4 25 0,-7 13 0,-1-2 0,1 0 0,-1-3 0,-1 2 0,1-4 0,-2 1 0,10-34 0,-16 54 0,0 3 0,-1-3 0,1 3 0,-1-3 0,1 1 0,-1 2 0,1-3 0,-1 0 0,1 3 0,-1-3 0,1 0 0,-1 1 0,0 2 0,0-3 0,1 0 0,-1 0 0,0 1 0,0-1 0,0 3 0,0-3 0,0 0 0,0 1 0,0-1 0,0 0 0,0 3 0,0-3 0,0 1 0,-1-1 0,1 0 0,0 3 0,-1-3 0,1 1 0,0-1 0,-1 3 0,1-3 0,-1 0 0,1 3 0,-1-2 0,0-1 0,1 3 0,-1-3 0,0 3 0,1-3 0,-1 3 0,0-2 0,1 2 0,-1 0 0,0-3 0,0 3 0,0 0 0,1-3 0,-1 3 0,0 0 0,0 0 0,0 0 0,1 0 0,-1 0 0,0 0 0,0 0 0,0 0 0,0 0 0,0 0 0,0 3 0,-13 0 0,1-1 0,0 4 0,-15 13 0,15-11 0,-20 9-1365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3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24575,'0'33'0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1001 241 24575,'-21'1'0,"0"0"0,0 1 0,0 2 0,1 0 0,-1 1 0,1 1 0,-31 13 0,24-11 0,0-1 0,-1-1 0,0-2 0,0-1 0,0 0 0,-1-3 0,-28-2 0,-63 4 0,116-1 0,0-1 0,0 1 0,1 0 0,-1 0 0,0 0 0,0 0 0,1 1 0,-1 0 0,-5 3 0,8-5 0,1 1 0,-1-1 0,1 1 0,-1-1 0,1 1 0,-1-1 0,1 1 0,-1-1 0,1 1 0,0-1 0,-1 1 0,1 0 0,0-1 0,-1 1 0,1 0 0,0-1 0,0 1 0,0 0 0,-1-1 0,1 1 0,0 0 0,0 0 0,1 1 0,-1-1 0,1 0 0,-1 0 0,1 0 0,-1 1 0,1-1 0,0 0 0,0 0 0,-1 0 0,1 0 0,0-1 0,0 1 0,0 0 0,0 0 0,0 0 0,0-1 0,2 2 0,28 14 0,0-1 0,0-2 0,1-1 0,56 13 0,-76-22 0,-9-3 0,0 1 0,0 0 0,0 0 0,0 0 0,0 0 0,0 0 0,-1 1 0,1-1 0,0 1 0,-1 0 0,5 4 0,-7-6 0,1 0 0,-1 1 0,0-1 0,0 0 0,0 1 0,0-1 0,0 1 0,0-1 0,1 0 0,-1 1 0,0-1 0,0 1 0,0-1 0,0 1 0,-1-1 0,1 0 0,0 1 0,0-1 0,0 1 0,0-1 0,0 0 0,0 1 0,-1-1 0,1 0 0,0 1 0,0-1 0,-1 0 0,1 1 0,-1 0 0,-20 13 0,-13-2 0,0-2 0,-1-1 0,0-1 0,-36 3 0,36-6 0,-103 9 0,145-17 0,1 1 0,-1-1 0,1 0 0,-1-1 0,0 0 0,11-7 0,-15 10 0,-1-1 0,1 0 0,0 0 0,-1 0 0,1 0 0,-1-1 0,0 1 0,1-1 0,-1 1 0,0-1 0,-1 0 0,1 0 0,0 1 0,-1-1 0,0 0 0,1-1 0,-1 1 0,0-4 0,-1 6 0,-1 0 0,1-1 0,-1 1 0,1-1 0,-1 1 0,0 0 0,0 0 0,0-1 0,0 1 0,0 0 0,0 0 0,0 0 0,0 0 0,0 0 0,0 0 0,-1 0 0,1 1 0,0-1 0,-1 0 0,1 1 0,-1-1 0,1 1 0,0-1 0,-1 1 0,1 0 0,-1 0 0,1-1 0,-4 1 0,-51-3 0,48 2 0,-58 3 0,50 0 0,0-1 0,0-1 0,0 0 0,0-1 0,0-1 0,0-1 0,-21-6 0,34 9 0,1-1 0,0 0 0,0 0 0,0 0 0,-1 0 0,1 0 0,0 0 0,0-1 0,1 1 0,-1-1 0,0 0 0,0 1 0,1-1 0,-1 0 0,1 0 0,-1 0 0,1 0 0,0 0 0,0 0 0,0 0 0,0 0 0,0-1 0,1 1 0,-1 0 0,1-1 0,-1 1 0,1 0 0,0-1 0,0 1 0,0-1 0,0 1 0,0 0 0,0-1 0,1 1 0,-1 0 0,1-1 0,0 1 0,0 0 0,0 0 0,0 0 0,0-1 0,0 1 0,0 0 0,3-2 0,1-5 0,1 1 0,0 0 0,1 1 0,0-1 0,0 1 0,0 1 0,1-1 0,0 1 0,12-7 0,-4 6 0,0 1 0,1 0 0,-1 1 0,1 1 0,0 0 0,0 1 0,0 1 0,1 1 0,-1 1 0,0 0 0,1 1 0,-1 0 0,26 7 0,-39-7 0,0 1 0,1 0 0,-1-1 0,0 1 0,0 1 0,0-1 0,0 1 0,-1-1 0,1 1 0,-1 0 0,1 0 0,-1 1 0,0-1 0,0 1 0,0 0 0,-1-1 0,0 1 0,1 0 0,-1 1 0,0-1 0,1 6 0,0 5 0,0 0 0,-1 0 0,-1 0 0,-1 0 0,-1 18 0,0-21 0,1-1 0,-1 1 0,2-1 0,0 1 0,0-1 0,1 1 0,1-1 0,5 17 0,-7-25 0,1 0 0,0 0 0,-1 0 0,1 0 0,0 0 0,0-1 0,0 1 0,1-1 0,-1 1 0,0-1 0,1 0 0,0 0 0,-1 0 0,1 0 0,0-1 0,0 1 0,0-1 0,0 0 0,0 1 0,1-1 0,-1-1 0,0 1 0,0 0 0,1-1 0,-1 0 0,0 0 0,1 0 0,-1 0 0,0 0 0,1-1 0,-1 1 0,0-1 0,1 0 0,-1 0 0,0 0 0,0-1 0,0 1 0,4-3 0,8-4 0,0-1 0,-1-1 0,0 0 0,-1 0 0,0-1 0,13-15 0,0-5 0,43-64 0,-2 1 0,-66 93 0,0-1 0,0 1 0,-1 0 0,1-1 0,0 1 0,0 0 0,1 0 0,-1 0 0,0 0 0,0 0 0,0 0 0,1 0 0,-1 0 0,0 1 0,1-1 0,-1 0 0,1 1 0,-1-1 0,1 1 0,-1-1 0,1 1 0,-1 0 0,1 0 0,-1 0 0,3 0 0,-3 1 0,1 0 0,-1 0 0,0 0 0,0 0 0,0 0 0,0 1 0,0-1 0,0 0 0,0 1 0,0-1 0,0 1 0,0-1 0,-1 1 0,1 0 0,-1-1 0,1 1 0,-1-1 0,1 4 0,1 12 0,-1-1 0,0 1 0,-2 26 0,-6 7 0,-2 0 0,-21 64 0,18-72 0,1 1 0,2 0 0,-6 71 0,19-99 0,6-24 0,8-25 0,-18 33 0,18-36 0,69-139 0,-69 144 0,2 0 0,1 1 0,29-32 0,-48 61 0,-1 0 0,1 1 0,-1-1 0,1 0 0,0 1 0,-1 0 0,1-1 0,0 1 0,0 0 0,0 0 0,0 0 0,0 0 0,0 0 0,0 0 0,3 0 0,-4 1 0,0 0 0,-1 0 0,1 0 0,0 1 0,0-1 0,0 0 0,-1 1 0,1-1 0,0 0 0,0 1 0,0-1 0,-1 1 0,1-1 0,0 1 0,-1-1 0,1 1 0,-1-1 0,1 1 0,0 0 0,-1-1 0,1 1 0,-1 0 0,0 0 0,1-1 0,-1 1 0,1 1 0,1 4 0,0 1 0,-1 0 0,0 0 0,0 0 0,0-1 0,-1 1 0,0 0 0,-1 10 0,-25 131 0,17-108 0,2 1 0,-5 73 0,15-91 0,-3-23 0,0 0 0,1 0 0,-1 1 0,0-1 0,0 0 0,0 0 0,0 0 0,0 0 0,0 0 0,0 1 0,0-1 0,1 0 0,-1 0 0,0 0 0,0 0 0,0 0 0,0 0 0,0 0 0,1 0 0,-1 0 0,0 0 0,0 0 0,0 0 0,0 0 0,1 0 0,-1 0 0,0 0 0,0 0 0,0 0 0,0 0 0,1 0 0,-1 0 0,0 0 0,0 0 0,0 0 0,0 0 0,1 0 0,-1 0 0,0 0 0,0 0 0,0 0 0,0 0 0,0 0 0,1-1 0,-1 1 0,0 0 0,0 0 0,0 0 0,0 0 0,0 0 0,0 0 0,0-1 0,17-34 0,29-143 0,7-25 0,-51 194 0,0 2 0,1-1 0,0 0 0,1 0 0,0 1 0,0 0 0,0 0 0,10-12 0,-14 19 0,1-1 0,-1 1 0,1-1 0,-1 1 0,0 0 0,1-1 0,-1 1 0,1-1 0,-1 1 0,1 0 0,-1 0 0,1-1 0,0 1 0,-1 0 0,1 0 0,-1 0 0,1 0 0,-1-1 0,1 1 0,0 0 0,-1 0 0,1 0 0,-1 0 0,1 0 0,0 1 0,-1-1 0,1 0 0,-1 0 0,1 0 0,0 0 0,-1 1 0,1-1 0,-1 0 0,1 0 0,-1 1 0,1-1 0,-1 1 0,1-1 0,-1 0 0,0 1 0,1-1 0,-1 1 0,1-1 0,-1 1 0,0-1 0,1 1 0,-1-1 0,0 1 0,0-1 0,0 1 0,1 0 0,-1-1 0,0 1 0,0-1 0,0 2 0,7 35 0,-7-35 0,4 62 0,-6 70 0,0-73 0,5 69 0,-1-129 0,2-8 0,2-14 0,7-97 0,-5-202 0,-7 161 0,-2 332 0,1-168 0,0-11 0,0-43 0,1 4 0,-9-82 0,9 126 0,-1 0 0,0 0 0,0 0 0,0 0 0,0 0 0,0 0 0,-1-1 0,1 1 0,0 0 0,0 0 0,-1 0 0,1 0 0,-1 0 0,1 0 0,-1 0 0,1 0 0,-1 0 0,1 1 0,-1-1 0,0 0 0,0 0 0,1 0 0,-1 1 0,0-1 0,-1 0 0,1 2 0,0 0 0,0 1 0,0-1 0,1 0 0,-1 1 0,0-1 0,1 1 0,-1-1 0,1 1 0,-1-1 0,1 1 0,0 0 0,0-1 0,-1 1 0,1-1 0,0 1 0,1 1 0,-2 12 0,2-1 0,0 1 0,0-1 0,5 17 0,-5-26 0,0 0 0,0-1 0,0 1 0,1 0 0,0-1 0,0 1 0,0-1 0,0 0 0,1 1 0,-1-1 0,1 0 0,0-1 0,0 1 0,1 0 0,-1-1 0,7 5 0,-9-8 0,1 1 0,0-1 0,-1 1 0,1-1 0,-1 1 0,1-1 0,-1 0 0,1 0 0,0 0 0,-1 0 0,1 0 0,-1 0 0,1-1 0,0 1 0,-1 0 0,1-1 0,-1 1 0,1-1 0,-1 0 0,1 1 0,-1-1 0,0 0 0,1 0 0,-1 0 0,0 0 0,0 0 0,1 0 0,-1 0 0,0 0 0,0-1 0,0 1 0,0 0 0,-1-1 0,1 1 0,0-1 0,-1 1 0,2-3 0,2-6 0,1 0 0,-2 0 0,0 0 0,3-16 0,0-18 0,-2-1 0,-2-75 0,17 155 0,27 68 0,-32-60 0,-11-32 0,1 1 0,0-1 0,1 0 0,0 0 0,0-1 0,1 1 0,9 11 0,-14-21 0,0-1 0,-1 1 0,1-1 0,0 1 0,0-1 0,-1 0 0,1 0 0,0 1 0,0-1 0,0 0 0,0 0 0,-1 0 0,1 0 0,0 0 0,0 0 0,0 0 0,0 0 0,0 0 0,-1 0 0,1-1 0,0 1 0,0 0 0,0-1 0,-1 1 0,1 0 0,0-1 0,0 1 0,-1-1 0,1 1 0,0-1 0,-1 1 0,1-1 0,0 0 0,-1 1 0,1-1 0,-1 0 0,1 1 0,-1-1 0,0 0 0,1 0 0,0-1 0,18-35 0,10-62 0,-25 185 0,-5-59 0,0 0 0,2-1 0,2 1 0,0 0 0,11 40 0,-14-67 0,0 0 0,0-1 0,1 1 0,-1 0 0,0 0 0,0 0 0,0 0 0,0-1 0,0 1 0,1 0 0,-1 0 0,0 0 0,0 0 0,0 0 0,1-1 0,-1 1 0,0 0 0,0 0 0,0 0 0,1 0 0,-1 0 0,0 0 0,0 0 0,1 0 0,-1 0 0,0 0 0,0 0 0,0 0 0,1 0 0,-1 0 0,0 0 0,0 0 0,1 0 0,-1 0 0,0 0 0,0 0 0,0 1 0,1-1 0,-1 0 0,0 0 0,0 0 0,0 0 0,1 0 0,-1 1 0,0-1 0,0 0 0,0 0 0,0 0 0,1 1 0,2-28 0,-2-198 0,4 279 0,-5-52 0,0 0 0,0 0 0,1 0 0,-1 0 0,1 0 0,-1 0 0,1 0 0,0-1 0,0 1 0,-1 0 0,1 0 0,1-1 0,-1 1 0,0 0 0,0-1 0,1 1 0,-1-1 0,1 0 0,-1 0 0,1 1 0,-1-1 0,1 0 0,0 0 0,0 0 0,2 1 0,-3-3 0,1 1 0,-1 0 0,0 0 0,1-1 0,-1 1 0,0-1 0,0 1 0,0-1 0,0 1 0,1-1 0,-1 0 0,0 0 0,0 1 0,0-1 0,0 0 0,0 0 0,-1 0 0,1 0 0,0 0 0,0 0 0,-1-1 0,1 1 0,0 0 0,-1 0 0,1 0 0,-1-1 0,0 1 0,1 0 0,-1 0 0,0-3 0,8-44 0,-7 44 0,7-30 0,-1 31 0,1 21 0,-8-16 0,2 10 0,1 0 0,0-1 0,1 1 0,0-1 0,1 0 0,0 0 0,8 12 0,-13-23 0,1 1 0,-1 0 0,0-1 0,1 1 0,-1-1 0,0 1 0,1-1 0,-1 1 0,1-1 0,-1 1 0,1-1 0,-1 1 0,1-1 0,-1 0 0,1 1 0,-1-1 0,1 0 0,0 1 0,-1-1 0,1 0 0,0 0 0,-1 0 0,1 1 0,0-1 0,-1 0 0,1 0 0,0 0 0,-1 0 0,1 0 0,0 0 0,-1 0 0,1-1 0,0 1 0,-1 0 0,1 0 0,-1 0 0,1-1 0,0 1 0,0-1 0,17-24 0,-17 23 0,0 0 0,0 0 0,0 0 0,0 0 0,0 1 0,0-1 0,0 0 0,1 0 0,-1 1 0,1-1 0,-1 1 0,1 0 0,0-1 0,-1 1 0,1 0 0,3-2 0,-4 3 0,-1 1 0,1-1 0,0 0 0,-1 0 0,1 1 0,-1-1 0,1 0 0,-1 1 0,1-1 0,-1 1 0,1-1 0,-1 1 0,1-1 0,-1 1 0,0-1 0,1 1 0,-1-1 0,0 1 0,1-1 0,-1 1 0,0 0 0,0-1 0,0 1 0,0-1 0,1 1 0,-1 0 0,0-1 0,0 2 0,3 24 0,-2-18 0,0-2 0,10 53 0,-10-55 0,0 0 0,1 0 0,-1 0 0,1-1 0,0 1 0,0 0 0,0-1 0,0 1 0,1-1 0,0 1 0,4 3 0,-7-6 2,1-1-1,-1 0 0,1 0 0,0 0 1,-1 1-1,1-1 0,-1 0 1,1 0-1,0 0 0,-1 0 0,1 0 1,0 0-1,-1 0 0,1 0 1,-1 0-1,1 0 0,0-1 1,-1 1-1,1 0 0,-1 0 0,1-1 1,0 1-1,-1 0 0,1-1 1,-1 1-1,1 0 0,-1-1 1,1 1-1,-1-1 0,0 1 0,1-1 1,-1 1-1,1-1 0,-1 1 1,0-1-1,0 1 0,1-2 0,16-28-283,-12 20-850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0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442 438 24575,'-9'10'0,"1"0"0,0 0 0,1 1 0,0 0 0,-6 16 0,-16 23 0,5-19 0,-1-1 0,48-48 0,47-56 0,-64 68 0,0-1 0,-1-1 0,0 1 0,-1-1 0,1 0 0,-1 0 0,-1-1 0,0 1 0,3-10 0,-6 16 0,0 1 0,1-1 0,-1 1 0,0-1 0,0 1 0,0-1 0,0 0 0,-1 1 0,1-1 0,0 1 0,-1-1 0,1 1 0,-1-1 0,1 1 0,-1 0 0,0-1 0,1 1 0,-1 0 0,0-1 0,0 1 0,0 0 0,-2-2 0,1 1 0,-1 0 0,0 0 0,0 1 0,0-1 0,0 1 0,0-1 0,0 1 0,0 0 0,0 0 0,-4 0 0,-9-1 0,0 1 0,0 0 0,-23 2 0,32 0 0,-34 3 0,0 3 0,0 1 0,-66 23 0,55-22 0,51-8 0,0-1 0,0 0 0,0 0 0,0 0 0,0 0 0,0 0 0,0 0 0,0 0 0,0-1 0,0 1 0,0 0 0,0 0 0,0-1 0,0 1 0,0-1 0,1 1 0,-1-1 0,0 1 0,0-1 0,0 1 0,0-1 0,1 0 0,-1 1 0,0-1 0,1 0 0,-1 0 0,0 0 0,1 1 0,-1-1 0,1 0 0,-1 0 0,1 0 0,0 0 0,-1 0 0,1 0 0,0 0 0,0 0 0,0 0 0,0 0 0,0 0 0,0 0 0,0 0 0,0 0 0,0 0 0,0-1 0,2-5 0,0 0 0,0 0 0,1 1 0,0-1 0,0 1 0,0-1 0,1 1 0,0 1 0,6-8 0,49-50 0,-37 40 0,24-24 0,2 1 0,2 3 0,96-64 0,-138 102 0,1 0 0,0 1 0,0 1 0,11-4 0,-19 6 0,1 1 0,0 0 0,0-1 0,-1 1 0,1 0 0,0 0 0,0 0 0,0 0 0,-1 0 0,1 0 0,0 1 0,3 0 0,-4 0 0,0-1 0,-1 1 0,1-1 0,0 1 0,-1 0 0,1-1 0,-1 1 0,1 0 0,0-1 0,-1 1 0,1 0 0,-1 0 0,0 0 0,1-1 0,-1 1 0,0 0 0,1 0 0,-1 0 0,0 0 0,0 0 0,0 0 0,0-1 0,0 1 0,0 0 0,0 0 0,0 0 0,0 1 0,-3 10 0,0 0 0,-1 0 0,0 0 0,-1-1 0,0 0 0,-1 0 0,-13 19 0,2-1 0,-26 39 0,26-43 0,2-1 0,-13 28 0,27-50 0,0 0 0,0 0 0,0 0 0,0 0 0,1-1 0,-1 1 0,1 0 0,0 0 0,-1 0 0,1 0 0,0 0 0,0 0 0,0 0 0,0 0 0,1 4 0,0-5 0,-1-1 0,1 1 0,-1 0 0,1-1 0,-1 1 0,1 0 0,0-1 0,-1 1 0,1-1 0,0 1 0,-1-1 0,1 1 0,0-1 0,0 1 0,0-1 0,-1 0 0,1 0 0,0 1 0,0-1 0,0 0 0,0 0 0,-1 0 0,1 0 0,2 0 0,5-1 0,1 0 0,-1-1 0,0 1 0,1-2 0,14-6 0,88-34-1365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34:03.6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254 216 24575,'-30'15'0,"5"-5"0,1 2 0,1 0 0,0 2 0,1 0 0,1 2 0,-22 19 0,40-32 0,0 0 0,0 0 0,0 1 0,1-1 0,-1 1 0,1 0 0,0-1 0,0 1 0,0 0 0,1 0 0,-1 0 0,1 1 0,0-1 0,0 0 0,0 0 0,1 1 0,-1-1 0,1 0 0,0 1 0,1-1 0,-1 0 0,1 1 0,0-1 0,0 0 0,0 0 0,0 0 0,1 0 0,-1 0 0,1 0 0,0 0 0,1 0 0,-1-1 0,1 1 0,-1-1 0,1 1 0,6 4 0,10 10 0,1 0 0,0-2 0,2-1 0,40 23 0,-51-32 0,0 1 0,11 7 0,0-1 0,1 0 0,1-2 0,0-1 0,0-1 0,50 12 0,-73-20 0,1-1 0,0 1 0,-1-1 0,1 0 0,0 0 0,-1 1 0,1-1 0,0 0 0,-1-1 0,1 1 0,0 0 0,-1 0 0,1-1 0,0 1 0,-1-1 0,1 1 0,-1-1 0,1 0 0,-1 1 0,1-1 0,-1 0 0,1 0 0,-1 0 0,0 0 0,0 0 0,1-1 0,-1 1 0,0 0 0,0-1 0,0 1 0,0 0 0,0-1 0,-1 1 0,1-1 0,0 1 0,-1-1 0,1 0 0,-1 1 0,0-1 0,1 0 0,-1 1 0,0-1 0,0 0 0,0 1 0,0-1 0,0 0 0,0 1 0,-1-3 0,-2-11 0,-1 1 0,0-1 0,0 1 0,-11-21 0,7 17 0,-27-68 0,-53-97 0,71 154 0,-2 0 0,0 1 0,-2 0 0,-1 2 0,-1 1 0,-43-37 0,61 57 0,-1 1 0,0 0 0,0 1 0,-1-1 0,1 1 0,-1 0 0,-11-3 0,15 5 0,1 1 0,0-1 0,0 1 0,-1 0 0,1-1 0,0 1 0,-1 0 0,1 0 0,0 1 0,-1-1 0,1 0 0,0 1 0,0 0 0,-1-1 0,1 1 0,0 0 0,0 0 0,0 0 0,0 0 0,0 0 0,0 1 0,0-1 0,0 1 0,1-1 0,-1 1 0,-2 3 0,3-4 0,1 1 0,-1 0 0,0 0 0,1 0 0,-1 0 0,1 0 0,-1 0 0,1-1 0,0 1 0,0 0 0,0 0 0,0 0 0,0 0 0,1 0 0,-1 0 0,1 0 0,-1 0 0,1 0 0,-1 0 0,1-1 0,0 1 0,0 0 0,0 0 0,0-1 0,0 1 0,0-1 0,1 1 0,1 1 0,46 46 0,-39-40 0,32 26 0,2-1 0,82 46 0,104 41 0,-216-114 0,5 4 0,0-2 0,1 0 0,0-1 0,0 0 0,1-2 0,0-1 0,40 6 0,-58-11 0,0 0 0,0-1 0,0 1 0,0-1 0,-1 1 0,1-1 0,0 0 0,0 0 0,0 0 0,-1-1 0,1 1 0,-1 0 0,1-1 0,-1 0 0,1 0 0,-1 0 0,0 0 0,0 0 0,0 0 0,0 0 0,0-1 0,-1 1 0,1-1 0,-1 1 0,1-1 0,-1 1 0,0-1 0,0 0 0,0 0 0,0 0 0,-1 0 0,1 0 0,-1 1 0,0-6 0,2-13 0,-1 0 0,-1 0 0,-5-39 0,3 36 0,-3-30 0,1 30 0,2 0 0,1-1 0,0 1 0,2 0 0,6-41 0,-7 64 0,1-1 0,-1 0 0,0 1 0,0-1 0,1 1 0,-1-1 0,1 1 0,-1-1 0,1 1 0,0-1 0,-1 1 0,1 0 0,0-1 0,0 1 0,0 0 0,0 0 0,0 0 0,0 0 0,0 0 0,1 0 0,-1 0 0,0 0 0,1 0 0,-1 0 0,0 0 0,1 1 0,-1-1 0,1 1 0,-1-1 0,1 1 0,-1 0 0,1-1 0,-1 1 0,1 0 0,0 0 0,-1 0 0,1 0 0,-1 0 0,1 1 0,-1-1 0,1 0 0,-1 1 0,1-1 0,-1 1 0,1 0 0,-1-1 0,1 1 0,-1 0 0,0 0 0,0 0 0,1 0 0,0 1 0,10 7 0,-1 0 0,0 1 0,0 0 0,10 14 0,-20-23 0,18 22 0,73 76 0,-81-88 0,0-1 0,1-1 0,0 0 0,1 0 0,0-1 0,22 10 0,-33-17 0,0-1 0,1 1 0,-1 0 0,0-1 0,0 1 0,1-1 0,-1 0 0,0 0 0,1 0 0,-1 0 0,0 0 0,1 0 0,-1 0 0,0-1 0,1 0 0,-1 1 0,0-1 0,0 0 0,0 0 0,0 0 0,0 0 0,0 0 0,0-1 0,0 1 0,0-1 0,0 1 0,-1-1 0,1 1 0,0-1 0,-1 0 0,0 0 0,1 0 0,-1 0 0,0 0 0,0 0 0,0 0 0,0 0 0,0-3 0,5-11 0,-2 1 0,0-1 0,0 0 0,1-21 0,-4 29 0,6-54 0,-6 46 0,-6 44 0,-6 52 0,-26 131 0,32-190 0,2-12 0,0 1 0,0 0 0,1 0 0,1 0 0,-1 1 0,1-1 0,1 0 0,0 1 0,1-1 0,0 0 0,0 0 0,6 20 0,-7-29 0,1 0 0,-1 0 0,0 0 0,1 0 0,-1 0 0,1 0 0,-1 0 0,1 0 0,-1 0 0,1-1 0,0 1 0,-1 0 0,1 0 0,0-1 0,0 1 0,0 0 0,-1-1 0,1 1 0,0-1 0,0 1 0,0-1 0,0 1 0,2-1 0,-2 0 0,0 0 0,0 0 0,0-1 0,0 1 0,0-1 0,0 1 0,0-1 0,-1 1 0,1-1 0,0 1 0,0-1 0,-1 0 0,1 0 0,0 1 0,-1-1 0,1 0 0,0 0 0,-1 0 0,1-1 0,3-4 0,-2 0 0,1 0 0,0-1 0,-1 1 0,0-1 0,0-7 0,-1 4 0,-1 1 0,0-1 0,0 1 0,-1 0 0,0-1 0,-1 1 0,0 0 0,-1 0 0,0 0 0,0 0 0,-1 0 0,-8-13 0,-6-8 0,-2 1 0,-27-30 0,26 34 0,-33-51 0,52 72 0,0 1 0,0 0 0,0-1 0,1 1 0,-1-1 0,1 0 0,0 1 0,0-1 0,0 0 0,1 0 0,-1 1 0,1-1 0,0 0 0,0 0 0,1-7 0,0 8 0,0 1 0,1 0 0,-1 0 0,1-1 0,-1 1 0,1 0 0,0 0 0,-1 0 0,1 1 0,0-1 0,0 0 0,1 1 0,-1-1 0,0 1 0,0 0 0,1 0 0,-1 0 0,1 0 0,-1 0 0,1 0 0,-1 1 0,1-1 0,4 0 0,7-1 0,-1 1 0,1 0 0,-1 1 0,1 0 0,-1 1 0,1 0 0,-1 1 0,0 1 0,0 0 0,0 1 0,24 10 0,-19-5 0,0 1 0,0 0 0,-1 1 0,-1 1 0,0 1 0,0 0 0,18 21 0,-28-26 0,1-1 0,1 0 0,0 0 0,0 0 0,0-1 0,0-1 0,1 1 0,0-1 0,0-1 0,1 1 0,17 4 0,-20-8 0,-1 0 0,1 0 0,-1-1 0,1 0 0,-1 0 0,1-1 0,-1 1 0,0-2 0,1 1 0,-1-1 0,0 0 0,0 0 0,0 0 0,0-1 0,0 0 0,0 0 0,-1-1 0,1 1 0,7-8 0,-5 2 0,1 0 0,-1 0 0,-1-1 0,0 0 0,0 0 0,-1-1 0,0 1 0,7-21 0,2 0 0,-37 136 0,19-94 0,-23 114 0,24-113 0,1-1 0,0 1 0,1 0 0,0-1 0,1 1 0,0-1 0,1 1 0,5 18 0,-6-27 0,0-1 0,0 1 0,0 0 0,1-1 0,-1 1 0,1-1 0,0 1 0,0-1 0,0 0 0,0 0 0,0 0 0,0 0 0,1 0 0,-1-1 0,6 4 0,-7-5 0,1 1 0,-1-1 0,1 1 0,0-1 0,-1 0 0,1 0 0,0 1 0,-1-1 0,1 0 0,0-1 0,-1 1 0,1 0 0,-1 0 0,1-1 0,0 1 0,-1-1 0,1 1 0,-1-1 0,1 0 0,-1 1 0,1-1 0,-1 0 0,0 0 0,1 0 0,-1 0 0,0 0 0,0-1 0,0 1 0,2-3 0,16-20 0,-13 15 0,0 0 0,1 1 0,0 0 0,0 0 0,1 0 0,0 1 0,0 0 0,1 1 0,11-7 0,-20 13 0,1 0 0,0 0 0,0 0 0,0 0 0,0 0 0,-1 0 0,1 0 0,0 0 0,0 0 0,0 0 0,-1 1 0,1-1 0,0 0 0,0 0 0,0 1 0,-1-1 0,1 1 0,0-1 0,-1 1 0,1-1 0,0 1 0,-1-1 0,1 1 0,-1 0 0,1-1 0,0 1 0,-1 0 0,0-1 0,1 1 0,-1 0 0,1 0 0,-1-1 0,0 1 0,0 0 0,1 0 0,-1 0 0,0-1 0,0 1 0,0 0 0,0 0 0,0 0 0,0 0 0,0 1 0,1 39 0,-1-36 0,-1 1 0,0-1 0,0 0 0,-1 1 0,1-1 0,-1 0 0,0 0 0,-1 0 0,1-1 0,-1 1 0,0 0 0,0-1 0,0 0 0,-1 0 0,0 0 0,0 0 0,0 0 0,0-1 0,0 1 0,-1-1 0,1-1 0,-1 1 0,0 0 0,0-1 0,0 0 0,0 0 0,0-1 0,0 1 0,-9 0 0,-16 2 0,0 0 0,0-3 0,0 0 0,-38-5 0,21 2 0,8 1-117,-96 1 368,118 2-465,1 0 0,0 1 0,1 0-1,-1 1 1,0 1 0,-18 9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34:06.9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640 24575,'-27'5'0,"-2"4"0,3-1 0,2 1 0,-3 4 0,1 5 0,-41 31 0,-36 21 0,-136 41 0,125-63 0,-122 85 0,223-124 0,0-1 0,-1 6 0,1-1 0,0 0 0,2 0 0,-2 1 0,-14 25 0,25-34 0,2-5 0,-3 4 0,3-4 0,0 5 0,-2-5 0,2 4 0,-3 0 0,3-4 0,0 5 0,0-1 0,-3-4 0,3 5 0,0-1 0,0-4 0,0 5 0,0-1 0,0 0 0,-2-4 0,4 5 0,-2-1 0,0 1 0,0-5 0,0 8 0,3-3 0,0 4 0,-1-5 0,1 1 0,-1-1 0,1 0 0,0 1 0,-1-1 0,1 1 0,0-5 0,2 4 0,-2 0 0,-1-4 0,4 5 0,-4-5 0,1 4 0,2-4 0,3 5 0,45 17 0,3-5 0,-3 1 0,3-9 0,95 0 0,223-45 0,-363 36 0,2-4 0,-3 0 0,1-1 0,2 1 0,-2-5 0,0 0 0,-1 5 0,1-5 0,-1-4 0,1 4 0,0 0 0,-1-4 0,-2-1 0,16-21 0,-21 31 0,-1-1 0,1 1 0,-3-1 0,3 1 0,-1-5 0,-2 5 0,3-1 0,-3 1 0,0 0 0,3-1 0,-3-4 0,0 5 0,2-1 0,-2 1 0,0 0 0,0-5 0,0 4 0,0 1 0,0 0 0,-2-5 0,2-5 0,-3 6 0,0-1 0,1 0 0,-4 0 0,4 5 0,-1-5 0,-2 0 0,-1 5 0,4-5 0,-4 0 0,1 5 0,2-1 0,-2-4 0,0 5 0,0 0 0,-1-1 0,-7-4 0,-27-13 0,3 0 0,-3 0 0,0 9 0,1 0 0,-4 4 0,-79-5 0,-249 41 0,315-18 0,-2 4 0,2 9 0,0 0 0,-55 36 0,111-58 0,0 0 0,0 0 0,0 0 0,3 0 0,-3 0 0,0 0 0,0 0 0,0 0 0,0 0 0,0 4 0,0-4 0,0 0 0,0 0 0,0 0 0,0 0 0,0 0 0,0 0 0,0 0 0,0 0 0,0 0 0,0 0 0,0 0 0,0 0 0,0 0 0,0 4 0,0-4 0,0 0 0,0 0 0,0 0 0,0 0 0,0 0 0,0 0 0,0 0 0,0 0 0,0 0 0,0 0 0,0 0 0,0 5 0,0-5 0,0 0 0,0 0 0,0 0 0,0 0 0,0 0 0,0 0 0,0 0 0,0 0 0,0 0 0,0 0 0,0 0 0,0 0 0,0 0 0,0 0 0,0 0 0,-3 4 0,3-4 0,0 0 0,0 0 0,0 0 0,34 9 0,51 4 0,-71-13 0,773-13 0,-672-5 0,-1-8 0,-3-5 0,3-9 0,204-128 0,-241 124 0,3 0 0,-1 9 0,142-31 0,-121 30 0,1-3 0,178-125 0,-210 124 0,116-96 0,-148 105 0,3 0 0,0 0 0,0 4 0,2 5 0,1 5 0,-1-1 0,75-9 0,944 23 0,-464 17 0,-441 18 0,-153-26 0,0-5 0,-1 0 0,1 0 0,0 4 0,-1-4 0,1 0 0,-1 4 0,1-4 0,0 5 0,-1-5 0,1 4 0,0 1 0,-3-5 0,2 4 0,1 0 0,0 1 0,-3-5 0,2 4 0,4 10 0,-9-10 0,3 0 0,0 1 0,0-1 0,-3 1 0,3-1 0,-2 5 0,2-5 0,-3 1 0,3-1 0,-3-4 0,1 5 0,2-1 0,-3 0 0,0 1 0,1-1 0,-1-4 0,0 5 0,3-1 0,-2-4 0,-1 4 0,1 1 0,-1-5 0,-2 0 0,-1 4 0,-68 58 0,0-9 0,-3-4 0,0-5 0,-90 26 0,21-3 0,-279 83 0,253-97 0,0-13-1365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41:43.22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1631 729 24575,'45'-1'0,"-1"-2"0,0-1 0,0-3 0,0-1 0,-1-3 0,62-22 0,-99 31 0,0-1 0,1 0 0,-1-1 0,0 1 0,-1-1 0,1 0 0,-1-1 0,10-9 0,-14 13 0,0 0 0,-1 0 0,1 0 0,0 0 0,-1 0 0,1 0 0,-1 0 0,1-1 0,-1 1 0,1 0 0,-1 0 0,0 0 0,1-1 0,-1 1 0,0 0 0,0 0 0,0-1 0,0 1 0,0 0 0,-1 0 0,1-2 0,-1 1 0,0 0 0,-1 0 0,1 0 0,0 1 0,-1-1 0,1 1 0,-1-1 0,1 1 0,-1-1 0,0 1 0,1 0 0,-1 0 0,0 0 0,0 0 0,0 0 0,0 0 0,-2 0 0,-56-19 0,0 3 0,-2 2 0,-83-8 0,80 13 0,23-1 0,33 4 0,30 0 0,129-9 0,-98 13 0,-1-2 0,79-19 0,-94 11 0,-36 13 0,0 0 0,0 0 0,1 0 0,-1-1 0,0 1 0,0 0 0,1 0 0,-1 0 0,0 0 0,0 0 0,1 0 0,-1-1 0,0 1 0,0 0 0,0 0 0,1 0 0,-1 0 0,0-1 0,0 1 0,0 0 0,0 0 0,0-1 0,1 1 0,-1 0 0,0 0 0,0 0 0,0-1 0,0 1 0,0 0 0,0-1 0,0 1 0,0 0 0,0 0 0,0-1 0,0 1 0,0 0 0,0 0 0,0-1 0,0 1 0,0 0 0,0 0 0,0-1 0,0 1 0,-1 0 0,1 0 0,0-1 0,0 1 0,0 0 0,0 0 0,0 0 0,-1-1 0,1 1 0,0 0 0,0 0 0,0 0 0,-1 0 0,1 0 0,0-1 0,0 1 0,-1 0 0,1 0 0,0 0 0,0 0 0,-1 0 0,1 0 0,0 0 0,0 0 0,-1 0 0,1 0 0,-22-5 0,-15 0 0,-1 2 0,0 2 0,0 1 0,0 2 0,0 1 0,-41 10 0,57-2 0,22-11 0,0 0 0,0 1 0,0-1 0,-1 0 0,1 1 0,0-1 0,0 0 0,0 1 0,0-1 0,0 0 0,0 1 0,0-1 0,0 0 0,0 1 0,0-1 0,0 0 0,0 1 0,0-1 0,0 1 0,0-1 0,0 0 0,0 1 0,0-1 0,0 0 0,0 1 0,1-1 0,-1 0 0,0 1 0,0-1 0,0 0 0,1 0 0,-1 1 0,3 1 0,0 0 0,0 0 0,-1 0 0,1 0 0,1 0 0,-1-1 0,0 0 0,0 0 0,7 2 0,38 7 0,-27-6 0,-1 0 0,0 2 0,24 9 0,-42-15 0,-1 1 0,0 0 0,1-1 0,-1 1 0,0 0 0,1 0 0,-1 0 0,0 0 0,0 0 0,0 0 0,0 0 0,0 0 0,0 0 0,0 0 0,0 1 0,1 0 0,-2-1 0,0 0 0,0-1 0,0 1 0,0 0 0,0 0 0,0-1 0,0 1 0,0 0 0,0 0 0,-1-1 0,1 1 0,0 0 0,0-1 0,0 1 0,-1 0 0,1-1 0,-1 1 0,1 0 0,0-1 0,-1 1 0,1-1 0,-1 1 0,0 0 0,-4 3 0,0 0 0,0 0 0,-1-1 0,0 1 0,1-1 0,-9 2 0,-85 31 0,-2-5 0,-183 31 0,186-42 0,31-6 0,20-3 0,0-1 0,-1-3 0,-85 2 0,129-8 0,1-2 0,-1 1 0,1 0 0,-1-1 0,1 0 0,-1 0 0,1 0 0,0 0 0,0 0 0,-1-1 0,1 1 0,0-1 0,0 0 0,0 0 0,0 0 0,1 0 0,-1-1 0,1 1 0,-1-1 0,1 1 0,0-1 0,-3-5 0,0-3 0,1 1 0,0-1 0,1 0 0,0 0 0,-2-19 0,4 21 0,-1-1 0,1 1 0,-2 0 0,1 0 0,-1 0 0,-1 0 0,1 0 0,-10-14 0,6 15 0,0 0 0,0 1 0,-1 0 0,1 0 0,-2 1 0,1 0 0,-1 0 0,0 1 0,0 0 0,-1 0 0,1 1 0,-1 1 0,-18-5 0,-5 2 0,0 1 0,-66 0 0,69 5 0,0-1 0,0-2 0,-53-11 0,52 5 0,1-2 0,0-1 0,1-1 0,1-1 0,0-2 0,1-1 0,-27-21 0,48 33 0,1-1 0,0 0 0,0 0 0,1-1 0,0 1 0,0-1 0,0 0 0,1 0 0,0 0 0,0 0 0,1-1 0,0 1 0,0-1 0,0-8 0,-1-3 0,2 0 0,0 0 0,1 0 0,4-29 0,-4 47 5,0-1-1,0 1 1,0 0-1,0 0 0,0 0 1,1 0-1,-1-1 1,0 1-1,1 0 1,-1 0-1,1 0 1,-1 0-1,1 0 1,0 0-1,-1 0 0,1 0 1,0 0-1,0 0 1,0 0-1,-1 1 1,1-1-1,0 0 1,1 0-1,0 1-65,-1 0-1,0 0 1,0 0 0,0 0-1,0 0 1,0 0 0,0 1-1,0-1 1,0 0 0,0 1-1,0-1 1,0 1 0,0-1-1,0 1 1,0-1 0,0 1-1,0 0 1,0 0 0,0-1-1,-1 1 1,1 0 0,0 0-1,1 2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41:52.6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823 678 24575,'0'12'0,"-2"0"0,1-1 0,-2 1 0,1 0 0,-1-1 0,-1 1 0,0-1 0,-1 0 0,0-1 0,-9 14 0,-9 11 0,-42 49 0,55-72 0,-41 43 0,-2-2 0,-2-2 0,-3-2 0,-1-3 0,-3-3 0,-1-3 0,-93 44 0,150-80 0,-3 1 0,-1-1 0,0 1 0,0-1 0,0-1 0,-14 4 0,23-7 0,0 0 0,0 0 0,0 0 0,0 0 0,0 0 0,-1 0 0,1 0 0,0 0 0,0 0 0,0-1 0,0 1 0,0 0 0,0-1 0,0 1 0,0 0 0,0-1 0,1 1 0,-1-1 0,0 0 0,0 1 0,0-1 0,0 0 0,1 1 0,-2-2 0,1-1 0,0 1 0,1 0 0,-1 0 0,1-1 0,-1 1 0,1-1 0,0 1 0,0 0 0,0-1 0,0 1 0,0-1 0,1 1 0,-1 0 0,1-1 0,1-3 0,11-31 0,2 0 0,2 1 0,38-62 0,-38 70 0,576-855 0,-503 757 0,-42 55 0,-43 63 0,-7 9 0,-26 35 0,-738 1017 0,703-962 0,49-64 0,14-27 0,0 0 0,0 0 0,0 0 0,0 1 0,0-1 0,0 0 0,0 0 0,0 0 0,0 0 0,0 0 0,-1 1 0,1-1 0,0 0 0,0 0 0,0 0 0,0 0 0,0 1 0,0-1 0,0 0 0,0 0 0,0 0 0,0 0 0,0 1 0,0-1 0,1 0 0,-1 0 0,0 0 0,0 0 0,0 0 0,0 1 0,0-1 0,0 0 0,0 0 0,0 0 0,0 0 0,0 0 0,1 0 0,-1 1 0,0-1 0,0 0 0,0 0 0,0 0 0,0 0 0,1 0 0,-1 0 0,0 0 0,0 0 0,0 0 0,0 0 0,0 0 0,1 0 0,-1 0 0,0 0 0,0 0 0,0 0 0,0 0 0,1 0 0,-1 0 0,0 0 0,0 0 0,42-25 0,-33 19 0,526-395-149,-250 182-534,-151 118 526,408-293 87,-502 367 70,50-24 0,-48 37 0,-41 14 0,0 0 0,0 0 0,0 0 0,0 0 0,0 0 0,0 0 0,0 0 0,0 0 0,0 0 0,0 0 0,0 1 0,-1-1 0,1 0 0,0 1 0,0-1 0,0 1 0,0-1 0,0 1 0,-1-1 0,1 1 0,0 0 0,0 0 0,0 2 0,0 1 0,0-1 0,0 0 0,-1 1 0,0-1 0,0 1 0,0-1 0,0 1 0,0-1 0,-1 0 0,0 1 0,1-1 0,-1 0 0,0 1 0,-1-1 0,1 0 0,-3 5 0,-31 66 0,-4-2 0,-70 101 0,-10-1-97,-8-5 1,-6-5-1,-7-7 0,-206 177 1,230-239 758,109-88-616,-1 0-1,1 0 0,-1 0 1,-14 5-1,22-10-45,0 0 0,0 0 0,0 0 0,-1 0-1,1 0 1,0 1 0,0-1 0,0 0 0,0 0-1,-1 0 1,1 0 0,0 0 0,0 0 0,0 0 0,-1 0-1,1 0 1,0 0 0,0 0 0,0 0 0,0-1 0,-1 1-1,1 0 1,0 0 0,0 0 0,0 0 0,0 0-1,0 0 1,-1 0 0,1 0 0,0 0 0,0-1 0,0 1-1,0 0 1,0 0 0,0 0 0,0 0 0,-1 0-1,1 0 1,0-1 0,0 1 0,0 0 0,0 0 0,0 0-1,0 0 1,0-1 0,0 1 0,0 0 0,0 0-1,0 0 1,0-1 0,0 1 0,0 0 0,0 0 0,0 0-1,0 0 1,0-1 0,0 1 0,0 0 0,0 0-1,0 0 1,0 0 0,1 0 0,-1-1 0,0 1 0,0 0-1,20-29-16,217-218 17,-88 98 0,-58 54-10,275-277 134,-345 353 103,39-29 1,-43 42-129,-17 7-98,0-1-1,0 0 1,1 1-1,-1-1 1,0 1-1,0-1 1,0 1-1,1-1 1,-1 1-1,0-1 1,0 1-1,0-1 1,0 1-1,0-1 1,0 1-1,0-1 1,0 1-1,0-1 1,0 1-1,0-1 1,-1 0-1,1 1 1,0-1-1,0 1 1,0-1-1,0 1 1,-1 0-1,-12 27 0,-1-1 0,-1 0 0,-1-1 0,-29 35 0,10-12 0,-343 429 0,-35-30 0,408-443 0,-31 33 0,34-36 0,4-4 0,22-21 0,358-364 3,274-263-759,-646 640 756,46-43 0,1 2 0,111-74 0,-165 123 0,1-1 0,-1 1 0,1 0 0,0 0 0,0 0 0,-1 1 0,1-1 0,1 1 0,-1 0 0,0 0 0,0 1 0,0-1 0,7 1 0,-10 0 0,-1 0 0,1 0 0,-1 1 0,1-1 0,0 1 0,-1-1 0,1 0 0,-1 1 0,1-1 0,-1 1 0,1 0 0,-1-1 0,1 1 0,-1-1 0,0 1 0,1 0 0,-1-1 0,0 1 0,1 0 0,-1-1 0,0 1 0,0 0 0,0-1 0,0 1 0,0 0 0,0 1 0,-7 38 0,-8 3 0,-2-1 0,-2 0 0,-30 47 0,-87 119 0,89-140 0,-452 596 628,438-587-503,55-64-125,20-21 0,37-35 0,263-241 7,153-136-876,84-43 490,-537 451 379,1 1 0,0 0 0,16-8 0,-30 18 0,-1 1 0,0 0 0,1 0 0,-1-1 0,1 1 0,-1 0 0,1 0 0,-1 0 0,0 0 0,1 0 0,-1-1 0,1 1 0,-1 0 0,1 0 0,-1 0 0,1 0 0,-1 0 0,1 1 0,-1-1 0,1 0 0,-1 0 0,1 0 0,-1 0 0,1 0 0,-1 1 0,0-1 0,1 0 0,-1 0 0,1 1 0,-2 17 0,-5-4 0,0 0 0,-1 0 0,-1 0 0,0-1 0,-14 18 0,-65 71 0,85-100 0,-364 372-67,1-2 996,229-222-550,393-423-379,446-368 0,-598 550 0,-49 40 0,109-74 0,-163 123 0,0 1 0,0-1 0,1 1 0,-1-1 0,1 1 0,-1 0 0,1 0 0,-1 0 0,1 1 0,0-1 0,-1 1 0,1-1 0,3 1 0,-5 0 0,-1 0 0,0 0 0,1 0 0,-1 0 0,1 1 0,-1-1 0,0 0 0,1 0 0,-1 1 0,0-1 0,1 0 0,-1 0 0,0 1 0,1-1 0,-1 0 0,0 1 0,0-1 0,1 1 0,-1-1 0,0 0 0,0 1 0,0-1 0,0 1 0,1-1 0,-1 0 0,0 1 0,0-1 0,0 1 0,-4 23 0,-8 2 0,0-1 0,-2-1 0,-21 30 0,11-18 0,-29 45 0,-88 152 0,132-209 0,11-17 0,25-30 0,130-181 0,-114 142 0,2 2 0,3 2 0,57-52 0,-102 106 0,1 1 0,-1 0 0,1 0 0,0 0 0,0 0 0,0 1 0,0 0 0,1-1 0,-1 2 0,1-1 0,-1 0 0,1 1 0,0 0 0,-1 0 0,1 0 0,0 1 0,9 0 0,5-1 0,-5-1 0,-1 3 0,-8 17 0,-3-15 0,-1 0 0,1 1 0,-1-1 0,1 0 0,0 0 0,0 0 0,1 0 0,-1 0 0,1-1 0,-1 1 0,1-1 0,0 1 0,0-1 0,6 3 0,48 26 0,-54-31 0,1 1 0,0-1 0,0 1 0,0-1 0,0 0 0,0-1 0,-1 1 0,1 0 0,0-1 0,0 0 0,0 0 0,-1 0 0,1-1 0,0 1 0,-1-1 0,0 0 0,7-4 0,7-6 0,-1 0 0,18-18 0,-13 12 0,-13 11 0,0 0 0,0 0 0,1 1 0,0 1 0,0-1 0,0 2 0,1-1 0,19-6 0,-29 11 0,1 0 0,-1 0 0,1-1 0,0 1 0,-1 0 0,1 0 0,-1 0 0,1-1 0,0 1 0,-1 0 0,1 0 0,0 0 0,-1 0 0,1 0 0,0 0 0,-1 0 0,1 1 0,0-1 0,-1 0 0,1 0 0,-1 0 0,1 1 0,0-1 0,-1 0 0,1 1 0,-1-1 0,1 0 0,-1 1 0,1-1 0,-1 1 0,1-1 0,-1 1 0,0-1 0,1 1 0,-1-1 0,1 1 0,-1-1 0,0 1 0,0-1 0,1 1 0,-1 0 0,0-1 0,0 1 0,0 0 0,0-1 0,0 1 0,0-1 0,1 1 0,-2 0 0,1-1 0,0 1 0,0 0 0,0-1 0,0 1 0,0 0 0,0-1 0,-1 1 0,1-1 0,0 1 0,-1 0 0,-19 39 0,-93 92 0,104-116 0,21-24 0,18-24 0,-26 26-195,0 0 0,0-1 0,0 0 0,-1 1 0,0-1 0,3-14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41:53.0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 0 24575,'-6'0'0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0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323 0,'6'12,"8"4,1 6,-2 4,-2 4,-4 4,-3 1,-2 1,-2 0,0 0,0 6,-1 2,0 5,1 7,0 5,-1-1,1-17,0-22,12-38,4-23,0-10,-16 15,-25 20,-27 24,-10 17,-19 16,-1 6,7 2,16-8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5.45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1242 17,'0'18,"-18"24,-12 11,-7 2,-9-2,3 2,-3-8,-11-1,-9-7,-5 1,-2-1,-12 6,-11 7,-6-5,2-11,5-5,14-9,14-1,13-4,21-12,29-12,20-17,21-17,8-18,16-25,9-9,-1-1,-7 4,-7 11,-14 12,-13 7,-18 13,-16 14,-43 31,-20 22,-9 14,-4 6,0 3,8 0,16-1,25-8,35-15,42-30,37-18,23-11,11-4,-7-1,-10 8,-22 15,-30 24,-28 12,-24 15,-29 14,-20 13,-19 8,-9 0,4 6,10-2,9-13,22-21,29-24,29-18,22-20,10-6,8-9,0 4,2 1,-3 2,-19 13,-21 10,-20 8,-22 16,-14 12,-17 9,-7-2,2 6,5-2,17-14,28-22,32-28,25-16,22-5,6-1,-5 3,-14 4,-29 15,-31 13,-45 16,-15 7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443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598 119,'6'0,"-4"6,-2 8,-14 14,-15 13,-10 13,-10 3,-2-3,19-28,27-37,27-34,33-22,13-11,2 8,-12 21,-28 26,-30 28,-28 25,-27 20,-16 13,-13 2,-6 2,8-4,11-14,12-14,21-19,30-19,22-21,21-23,16-17,12-3,6 4,-7 6,-10 13,-24 14,-24 19,-54 40,-30 22,-15 14,4 8,5-9,23-21,47-23,43-34,42-26,26-24,16-14,1-5,-13 5,-29 29,-27 22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50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205 0,'-12'18,"-22"12,-17 1,-6-5,6-7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2.2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238 401 24575,'-52'58'0,"-78"112"0,84-106 0,36-50 0,14-17 0,16-24 0,31-45 0,4 3 0,3 2 0,3 3 0,109-90 0,-147 140 0,-23 14 0,1 1 0,-1-1 0,0 1 0,0-1 0,0 0 0,0 1 0,1-1 0,-1 0 0,0 1 0,0-1 0,0 1 0,0-1 0,0 1 0,0-1 0,0 0 0,0 1 0,0-1 0,0 1 0,0-1 0,0 0 0,-1 1 0,1-1 0,0 1 0,0-1 0,0 0 0,-1 1 0,1-1 0,0 0 0,0 1 0,-1-1 0,1 1 0,-29 44 0,-48 51 0,-82 138 0,143-200 0,16-35 0,0 1 0,0 0 0,1 0 0,-1 0 0,0 0 0,0 0 0,0 0 0,1 0 0,-1 0 0,0 0 0,0 0 0,0-1 0,1 1 0,-1 0 0,0 0 0,0 0 0,1 1 0,-1-1 0,0 0 0,0 0 0,0 0 0,1 0 0,-1 0 0,0 0 0,0 0 0,0 0 0,1 0 0,-1 0 0,0 1 0,0-1 0,0 0 0,1 0 0,-1 0 0,0 0 0,0 0 0,0 1 0,0-1 0,0 0 0,0 0 0,1 0 0,-1 1 0,0-1 0,0 0 0,0 0 0,0 0 0,0 1 0,0-1 0,0 0 0,0 0 0,0 1 0,0-1 0,0 0 0,0 0 0,0 0 0,0 1 0,0-1 0,0 0 0,0 0 0,0 1 0,0-1 0,-1 0 0,19-14 0,33-42 0,-3-1 0,77-122 0,-100 142 0,15-27 0,19-27 0,-59 91 0,0 0 0,0 0 0,0 0 0,0 0 0,0 0 0,0 0 0,0 0 0,0 0 0,1 1 0,-1-1 0,0 0 0,0 0 0,0 0 0,0 0 0,0 0 0,0 0 0,0 0 0,0 0 0,0 0 0,0 0 0,0 0 0,1 0 0,-1 0 0,0 0 0,0 0 0,0 0 0,-9 19 0,-18 29 0,-334 530 0,343-538 0,20-37 0,5-8 0,47-58 0,231-359 0,-251 368 0,-11 18 0,1 2 0,29-33 0,-34 51 0,-20 29 0,-22 34 0,-78 122 0,-48 89 0,277-440 0,-58 74 0,131-187 0,-163 246 0,-26 38 0,-8 12 0,-15 26 0,-139 221 0,64-112 0,-70 109 0,144-224 0,12-21 0,0 0 0,0 0 0,0 0 0,0 0 0,1 0 0,-1 0 0,0 0 0,0 0 0,0 0 0,0 0 0,0 0 0,0 0 0,0 0 0,0 0 0,0 0 0,0 0 0,0 0 0,0 0 0,0 0 0,0 0 0,1 0 0,-1 0 0,0 0 0,0 1 0,0-1 0,0 0 0,0 0 0,0 0 0,0 0 0,0 0 0,0 0 0,0 0 0,0 0 0,0 0 0,0 0 0,0 0 0,0 0 0,0 0 0,0 1 0,0-1 0,0 0 0,0 0 0,0 0 0,0 0 0,0 0 0,26-28 0,42-55 0,-17 17 0,3 4 0,107-98 0,-110 118 0,3 1 0,0 3 0,66-34 0,-119 72 0,-1-1 0,0 1 0,1-1 0,-1 1 0,1 0 0,-1-1 0,1 1 0,-1 0 0,1 0 0,0-1 0,-1 1 0,1 0 0,-1 0 0,1 0 0,0-1 0,-1 1 0,1 0 0,-1 0 0,1 0 0,0 0 0,-1 0 0,1 0 0,-1 0 0,1 1 0,0-1 0,-1 0 0,1 0 0,-1 0 0,1 1 0,-1-1 0,1 0 0,-1 0 0,1 1 0,0 0 0,-9 20 0,-29 34 0,-64 70 0,16-21 0,47-54 0,-135 192 0,172-241 0,-1 1 0,1-1 0,0 1 0,0 0 0,0 0 0,1-1 0,-1 1 0,0 0 0,0 0 0,1 0 0,0 0 0,-1-1 0,1 1 0,0 4 0,0-5 0,1-1 0,-1 0 0,1 0 0,-1 1 0,1-1 0,-1 0 0,1 0 0,0 0 0,-1 1 0,1-1 0,-1 0 0,1 0 0,0 0 0,-1 0 0,1 0 0,0 0 0,-1 0 0,1-1 0,-1 1 0,1 0 0,0 0 0,-1 0 0,1-1 0,-1 1 0,1 0 0,-1 0 0,1-1 0,-1 1 0,1-1 0,58-36 0,-54 33 0,502-367 0,-494 362 0,36-31 0,-49 40 0,0 0 0,-1 0 0,1 0 0,0 0 0,0 0 0,0 0 0,0 0 0,0 0 0,-1 0 0,1 0 0,0 0 0,0 0 0,0 0 0,0-1 0,-1 1 0,1 0 0,0 0 0,0 0 0,0 0 0,0 0 0,0 0 0,0 0 0,0 0 0,-1-1 0,1 1 0,0 0 0,0 0 0,0 0 0,0 0 0,0 0 0,0-1 0,0 1 0,0 0 0,0 0 0,0 0 0,0 0 0,0 0 0,0-1 0,0 1 0,0 0 0,0 0 0,0 0 0,0 0 0,0-1 0,0 1 0,0 0 0,0 0 0,0 0 0,0 0 0,0 0 0,0-1 0,0 1 0,0 0 0,0 0 0,1 0 0,-1 0 0,0 0 0,0-1 0,-18 7 0,-13 8 0,1 1 0,1 2 0,-46 34 0,-77 75 0,79-64 0,32-28 0,-217 172 0,234-188-79,36-27 277,38-30-1682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85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345 0,'0'6,"0"14,-18 22,-12 15,-7 16,-9 8,-21 8,2-5,11-11,27-18,48-30,38-37,28-29,22-20,5-10,-5-7,-21 12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0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556 1,'-6'6,"-15"8,-14 13,-21 27,-12 15,-6 9,-9 9,4-5,9-10,22-35,32-48,37-58,14-18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33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447 1,'0'6,"-12"14,-10 15,-19 15,-15 15,-4 10,-3 4,2-6,7-9,5-9,24-27,22-41,29-43,22-30,4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5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797 1,'-6'0,"-1"5,-7 9,-18 8,-22 17,-19 9,-22 20,-13 11,1 3,-1 1,14-15,21-25,48-43,46-40,37-37,21-17,10-5,-12 14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72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273 1,'6'0,"2"12,-7 4,-9 11,-15 19,-10 14,-11 2,-5 10,1-3,2-6,9-14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11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355 1,'0'17,"0"19,0 27,-12 15,-10 5,-13 2,-1-2,-6-4,-2 4,-6-7,6-11,5-9,8-15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44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450 1,'0'6,"-12"14,-16 15,-15 14,-6 17,-7 9,0 4,-3 0,3-7,6-16,10-17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72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413 0,'0'6,"-6"20,-2 17,-17 20,-17 23,-13 9,-4 0,-3 2,3-10,5-13,12-19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97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189 1,'6'0,"2"12,0 10,-20 19,-13 9,-10 7,-3 7,-3-8,7-8,9-11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1.41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777 392,'12'-6,"10"-2,1 12,-9 18,-14 23,-18 16,-12 9,-13 5,-17-4,-10-2,0-8,0-13,19-21,23-33,28-34,27-22,21-18,14-8,2 6,-10 10,-13 23,-15 33,-17 30,-28 37,-41 34,-28 27,-17 6,-9-6,-9-2,10-16,31-34,47-47,48-54,33-39,21-18,11-10,-1 2,-3 12,-13 28,-23 32,-30 34,-29 28,-22 9,-16 11,-10 3,18-13,43-25,52-39,54-38,30-27,10-10,-7 6,-24 37,-43 41,-45 35,-43 33,-42 19,-27 16,-23 12,-2 0,5-10,12-19,21-11,32-14,29-21,42-32,47-33,42-22,19-17,12-13,0 4,-20 4,-17 18,-33 25,-30 27,-39 28,-45 30,-51 26,-40 25,-16 9,-6-7,-1-8,7-12,36-25,48-22,71-32,65-47,44-37,38-29,17-6,-9-1,-20 16,-22 26,-31 32,-43 37,-42 33,-44 25,-41 23,-35 17,-29 13,-7-4,3-13,22-7,27-17,29-24,40-18,54-28,54-38,56-27,29-24,16-20,3 0,-11 9,-23 23,-43 33,-62 44,-93 54,-68 39,-37 23,-28 12,-20-7,8-23,25-25,48-23,68-29,86-41,85-50,66-42,37-10,17-2,-18 12,-42 20,-50 35,-58 34,-65 42,-57 32,-49 27,-32 15,-28 0,-22-2,1-8,27-10,34-10,61-18,60-27,67-33,57-23,44-15,18-3,-16 5,-31 14,-39 20,-35 22,-42 12,-41 24,-30 18,-24 15,-23 7,-8 0,27-13,44-33,57-33,44-32,34-21,12 0,-7 5,-28 25,-45 30,-53 22,-40 26,-46 11,-29 2,-4-2,22-5,25-10,52-25,51-32,59-32,54-31,36-20,3-5,-15 9,-26 15,-40 21,-40 22,-27 22,-28 14,-12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5.45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1242 17,'0'18,"-18"24,-12 11,-7 2,-9-2,3 2,-3-8,-11-1,-9-7,-5 1,-2-1,-12 6,-11 7,-6-5,2-11,5-5,14-9,14-1,13-4,21-12,29-12,20-17,21-17,8-18,16-25,9-9,-1-1,-7 4,-7 11,-14 12,-13 7,-18 13,-16 14,-43 31,-20 22,-9 14,-4 6,0 3,8 0,16-1,25-8,35-15,42-30,37-18,23-11,11-4,-7-1,-10 8,-22 15,-30 24,-28 12,-24 15,-29 14,-20 13,-19 8,-9 0,4 6,10-2,9-13,22-21,29-24,29-18,22-20,10-6,8-9,0 4,2 1,-3 2,-19 13,-21 10,-20 8,-22 16,-14 12,-17 9,-7-2,2 6,5-2,17-14,28-22,32-28,25-16,22-5,6-1,-5 3,-14 4,-29 15,-31 13,-45 16,-15 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3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605 1,'0'6,"0"8,0 7,-6 7,-8 4,-7-3,-7 5,-4-3,-3 0,-1-1,0 8,-1-3,18-14,13-16,18-15,33-23,19-13,12-10,-2 4,-7 5,-21 11,-24 23,-40 20,-41 27,-29 19,-16 13,-4 7,5 3,2-11,19-10,28-16,30-13,31-23,32-25,34-14,22-14,13 3,6 8,-4 6,-9 2,-10 6,-25 7,-32 14,-20 12,-19 6,-14 6,-5 5,-10 5,-4-2,3-1,20-5,18-5,16-13,15-12,15-11,4-14,-18 4,-21 13,-20 10,-20 5,-11 10,5-4,16-2,9-8,13-9,10-2,10-4,-1-11,-9 0,-21 5,-21 14,-11 19,-13 10,3 7,3 7,15-4,19-5,17-12,13-9,9-4,6-8,3-1,-11 1,-16 8,-16 11,-1 4,12 0,23-9,13-9,6-11,5-3,-5-3,-11 8,-18 7,-18 10,-15 5,-12 8,-7 6,-3 1,3 2,2-3,13-5,8-12,13-5,5-10,2-8,-7 4,-16 12,0 6,8-4,11-7,11-3,2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7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0 347 24575,'6'0'0,"0"0"0,0-1 0,-1 0 0,1 0 0,0 0 0,-1-1 0,1 0 0,-1 0 0,1 0 0,-1-1 0,0 1 0,0-1 0,8-7 0,0-2 0,0 0 0,-1 0 0,12-19 0,-14 19 0,-1 0 0,1 1 0,1 0 0,23-19 0,36-12 0,91-40 0,-119 61 0,-23 8 0,-19 13 0,0 0 0,0-1 0,0 1 0,1 0 0,-1-1 0,0 1 0,0 0 0,0 0 0,0-1 0,0 1 0,0 0 0,0-1 0,0 1 0,0 0 0,0-1 0,0 1 0,0 0 0,0 0 0,0-1 0,0 1 0,0 0 0,0-1 0,0 1 0,0 0 0,0-1 0,0 1 0,0 0 0,0 0 0,-1-1 0,1 1 0,0 0 0,0 0 0,-1-1 0,-1 0 0,1 0 0,-1 0 0,0 1 0,0-1 0,0 1 0,0-1 0,0 1 0,0 0 0,0-1 0,0 1 0,0 0 0,0 0 0,0 0 0,0 1 0,0-1 0,0 0 0,-2 2 0,-19 4 0,0 1 0,1 1 0,-1 1 0,2 1 0,-1 1 0,1 1 0,1 1 0,0 1 0,1 1 0,1 0 0,0 1 0,1 1 0,0 1 0,2 0 0,0 1 0,-13 23 0,14-11-1365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8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1001 241 24575,'-21'1'0,"0"0"0,0 1 0,0 2 0,1 0 0,-1 1 0,1 1 0,-31 13 0,24-11 0,0-1 0,-1-1 0,0-2 0,0-1 0,0 0 0,-1-3 0,-28-2 0,-63 4 0,116-1 0,0-1 0,0 1 0,1 0 0,-1 0 0,0 0 0,0 0 0,1 1 0,-1 0 0,-5 3 0,8-5 0,1 1 0,-1-1 0,1 1 0,-1-1 0,1 1 0,-1-1 0,1 1 0,-1-1 0,1 1 0,0-1 0,-1 1 0,1 0 0,0-1 0,-1 1 0,1 0 0,0-1 0,0 1 0,0 0 0,-1-1 0,1 1 0,0 0 0,0 0 0,1 1 0,-1-1 0,1 0 0,-1 0 0,1 0 0,-1 1 0,1-1 0,0 0 0,0 0 0,-1 0 0,1 0 0,0-1 0,0 1 0,0 0 0,0 0 0,0 0 0,0-1 0,2 2 0,28 14 0,0-1 0,0-2 0,1-1 0,56 13 0,-76-22 0,-9-3 0,0 1 0,0 0 0,0 0 0,0 0 0,0 0 0,0 0 0,-1 1 0,1-1 0,0 1 0,-1 0 0,5 4 0,-7-6 0,1 0 0,-1 1 0,0-1 0,0 0 0,0 1 0,0-1 0,0 1 0,0-1 0,1 0 0,-1 1 0,0-1 0,0 1 0,0-1 0,0 1 0,-1-1 0,1 0 0,0 1 0,0-1 0,0 1 0,0-1 0,0 0 0,0 1 0,-1-1 0,1 0 0,0 1 0,0-1 0,-1 0 0,1 1 0,-1 0 0,-20 13 0,-13-2 0,0-2 0,-1-1 0,0-1 0,-36 3 0,36-6 0,-103 9 0,145-17 0,1 1 0,-1-1 0,1 0 0,-1-1 0,0 0 0,11-7 0,-15 10 0,-1-1 0,1 0 0,0 0 0,-1 0 0,1 0 0,-1-1 0,0 1 0,1-1 0,-1 1 0,0-1 0,-1 0 0,1 0 0,0 1 0,-1-1 0,0 0 0,1-1 0,-1 1 0,0-4 0,-1 6 0,-1 0 0,1-1 0,-1 1 0,1-1 0,-1 1 0,0 0 0,0 0 0,0-1 0,0 1 0,0 0 0,0 0 0,0 0 0,0 0 0,0 0 0,0 0 0,-1 0 0,1 1 0,0-1 0,-1 0 0,1 1 0,-1-1 0,1 1 0,0-1 0,-1 1 0,1 0 0,-1 0 0,1-1 0,-4 1 0,-51-3 0,48 2 0,-58 3 0,50 0 0,0-1 0,0-1 0,0 0 0,0-1 0,0-1 0,0-1 0,-21-6 0,34 9 0,1-1 0,0 0 0,0 0 0,0 0 0,-1 0 0,1 0 0,0 0 0,0-1 0,1 1 0,-1-1 0,0 0 0,0 1 0,1-1 0,-1 0 0,1 0 0,-1 0 0,1 0 0,0 0 0,0 0 0,0 0 0,0 0 0,0-1 0,1 1 0,-1 0 0,1-1 0,-1 1 0,1 0 0,0-1 0,0 1 0,0-1 0,0 1 0,0 0 0,0-1 0,1 1 0,-1 0 0,1-1 0,0 1 0,0 0 0,0 0 0,0 0 0,0-1 0,0 1 0,0 0 0,3-2 0,1-5 0,1 1 0,0 0 0,1 1 0,0-1 0,0 1 0,0 1 0,1-1 0,0 1 0,12-7 0,-4 6 0,0 1 0,1 0 0,-1 1 0,1 1 0,0 0 0,0 1 0,0 1 0,1 1 0,-1 1 0,0 0 0,1 1 0,-1 0 0,26 7 0,-39-7 0,0 1 0,1 0 0,-1-1 0,0 1 0,0 1 0,0-1 0,0 1 0,-1-1 0,1 1 0,-1 0 0,1 0 0,-1 1 0,0-1 0,0 1 0,0 0 0,-1-1 0,0 1 0,1 0 0,-1 1 0,0-1 0,1 6 0,0 5 0,0 0 0,-1 0 0,-1 0 0,-1 0 0,-1 18 0,0-21 0,1-1 0,-1 1 0,2-1 0,0 1 0,0-1 0,1 1 0,1-1 0,5 17 0,-7-25 0,1 0 0,0 0 0,-1 0 0,1 0 0,0 0 0,0-1 0,0 1 0,1-1 0,-1 1 0,0-1 0,1 0 0,0 0 0,-1 0 0,1 0 0,0-1 0,0 1 0,0-1 0,0 0 0,0 1 0,1-1 0,-1-1 0,0 1 0,0 0 0,1-1 0,-1 0 0,0 0 0,1 0 0,-1 0 0,0 0 0,1-1 0,-1 1 0,0-1 0,1 0 0,-1 0 0,0 0 0,0-1 0,0 1 0,4-3 0,8-4 0,0-1 0,-1-1 0,0 0 0,-1 0 0,0-1 0,13-15 0,0-5 0,43-64 0,-2 1 0,-66 93 0,0-1 0,0 1 0,-1 0 0,1-1 0,0 1 0,0 0 0,1 0 0,-1 0 0,0 0 0,0 0 0,0 0 0,1 0 0,-1 0 0,0 1 0,1-1 0,-1 0 0,1 1 0,-1-1 0,1 1 0,-1-1 0,1 1 0,-1 0 0,1 0 0,-1 0 0,3 0 0,-3 1 0,1 0 0,-1 0 0,0 0 0,0 0 0,0 0 0,0 1 0,0-1 0,0 0 0,0 1 0,0-1 0,0 1 0,0-1 0,-1 1 0,1 0 0,-1-1 0,1 1 0,-1-1 0,1 4 0,1 12 0,-1-1 0,0 1 0,-2 26 0,-6 7 0,-2 0 0,-21 64 0,18-72 0,1 1 0,2 0 0,-6 71 0,19-99 0,6-24 0,8-25 0,-18 33 0,18-36 0,69-139 0,-69 144 0,2 0 0,1 1 0,29-32 0,-48 61 0,-1 0 0,1 1 0,-1-1 0,1 0 0,0 1 0,-1 0 0,1-1 0,0 1 0,0 0 0,0 0 0,0 0 0,0 0 0,0 0 0,0 0 0,3 0 0,-4 1 0,0 0 0,-1 0 0,1 0 0,0 1 0,0-1 0,0 0 0,-1 1 0,1-1 0,0 0 0,0 1 0,0-1 0,-1 1 0,1-1 0,0 1 0,-1-1 0,1 1 0,-1-1 0,1 1 0,0 0 0,-1-1 0,1 1 0,-1 0 0,0 0 0,1-1 0,-1 1 0,1 1 0,1 4 0,0 1 0,-1 0 0,0 0 0,0 0 0,0-1 0,-1 1 0,0 0 0,-1 10 0,-25 131 0,17-108 0,2 1 0,-5 73 0,15-91 0,-3-23 0,0 0 0,1 0 0,-1 1 0,0-1 0,0 0 0,0 0 0,0 0 0,0 0 0,0 0 0,0 1 0,0-1 0,1 0 0,-1 0 0,0 0 0,0 0 0,0 0 0,0 0 0,0 0 0,1 0 0,-1 0 0,0 0 0,0 0 0,0 0 0,0 0 0,1 0 0,-1 0 0,0 0 0,0 0 0,0 0 0,0 0 0,1 0 0,-1 0 0,0 0 0,0 0 0,0 0 0,0 0 0,1 0 0,-1 0 0,0 0 0,0 0 0,0 0 0,0 0 0,0 0 0,1-1 0,-1 1 0,0 0 0,0 0 0,0 0 0,0 0 0,0 0 0,0 0 0,0-1 0,17-34 0,29-143 0,7-25 0,-51 194 0,0 2 0,1-1 0,0 0 0,1 0 0,0 1 0,0 0 0,0 0 0,10-12 0,-14 19 0,1-1 0,-1 1 0,1-1 0,-1 1 0,0 0 0,1-1 0,-1 1 0,1-1 0,-1 1 0,1 0 0,-1 0 0,1-1 0,0 1 0,-1 0 0,1 0 0,-1 0 0,1 0 0,-1-1 0,1 1 0,0 0 0,-1 0 0,1 0 0,-1 0 0,1 0 0,0 1 0,-1-1 0,1 0 0,-1 0 0,1 0 0,0 0 0,-1 1 0,1-1 0,-1 0 0,1 0 0,-1 1 0,1-1 0,-1 1 0,1-1 0,-1 0 0,0 1 0,1-1 0,-1 1 0,1-1 0,-1 1 0,0-1 0,1 1 0,-1-1 0,0 1 0,0-1 0,0 1 0,1 0 0,-1-1 0,0 1 0,0-1 0,0 2 0,7 35 0,-7-35 0,4 62 0,-6 70 0,0-73 0,5 69 0,-1-129 0,2-8 0,2-14 0,7-97 0,-5-202 0,-7 161 0,-2 332 0,1-168 0,0-11 0,0-43 0,1 4 0,-9-82 0,9 126 0,-1 0 0,0 0 0,0 0 0,0 0 0,0 0 0,0 0 0,-1-1 0,1 1 0,0 0 0,0 0 0,-1 0 0,1 0 0,-1 0 0,1 0 0,-1 0 0,1 0 0,-1 0 0,1 1 0,-1-1 0,0 0 0,0 0 0,1 0 0,-1 1 0,0-1 0,-1 0 0,1 2 0,0 0 0,0 1 0,0-1 0,1 0 0,-1 1 0,0-1 0,1 1 0,-1-1 0,1 1 0,-1-1 0,1 1 0,0 0 0,0-1 0,-1 1 0,1-1 0,0 1 0,1 1 0,-2 12 0,2-1 0,0 1 0,0-1 0,5 17 0,-5-26 0,0 0 0,0-1 0,0 1 0,1 0 0,0-1 0,0 1 0,0-1 0,0 0 0,1 1 0,-1-1 0,1 0 0,0-1 0,0 1 0,1 0 0,-1-1 0,7 5 0,-9-8 0,1 1 0,0-1 0,-1 1 0,1-1 0,-1 1 0,1-1 0,-1 0 0,1 0 0,0 0 0,-1 0 0,1 0 0,-1 0 0,1-1 0,0 1 0,-1 0 0,1-1 0,-1 1 0,1-1 0,-1 0 0,1 1 0,-1-1 0,0 0 0,1 0 0,-1 0 0,0 0 0,0 0 0,1 0 0,-1 0 0,0 0 0,0-1 0,0 1 0,0 0 0,-1-1 0,1 1 0,0-1 0,-1 1 0,2-3 0,2-6 0,1 0 0,-2 0 0,0 0 0,3-16 0,0-18 0,-2-1 0,-2-75 0,17 155 0,27 68 0,-32-60 0,-11-32 0,1 1 0,0-1 0,1 0 0,0 0 0,0-1 0,1 1 0,9 11 0,-14-21 0,0-1 0,-1 1 0,1-1 0,0 1 0,0-1 0,-1 0 0,1 0 0,0 1 0,0-1 0,0 0 0,0 0 0,-1 0 0,1 0 0,0 0 0,0 0 0,0 0 0,0 0 0,0 0 0,-1 0 0,1-1 0,0 1 0,0 0 0,0-1 0,-1 1 0,1 0 0,0-1 0,0 1 0,-1-1 0,1 1 0,0-1 0,-1 1 0,1-1 0,0 0 0,-1 1 0,1-1 0,-1 0 0,1 1 0,-1-1 0,0 0 0,1 0 0,0-1 0,18-35 0,10-62 0,-25 185 0,-5-59 0,0 0 0,2-1 0,2 1 0,0 0 0,11 40 0,-14-67 0,0 0 0,0-1 0,1 1 0,-1 0 0,0 0 0,0 0 0,0 0 0,0-1 0,0 1 0,1 0 0,-1 0 0,0 0 0,0 0 0,0 0 0,1-1 0,-1 1 0,0 0 0,0 0 0,0 0 0,1 0 0,-1 0 0,0 0 0,0 0 0,1 0 0,-1 0 0,0 0 0,0 0 0,0 0 0,1 0 0,-1 0 0,0 0 0,0 0 0,1 0 0,-1 0 0,0 0 0,0 0 0,0 1 0,1-1 0,-1 0 0,0 0 0,0 0 0,0 0 0,1 0 0,-1 1 0,0-1 0,0 0 0,0 0 0,0 0 0,1 1 0,2-28 0,-2-198 0,4 279 0,-5-52 0,0 0 0,0 0 0,1 0 0,-1 0 0,1 0 0,-1 0 0,1 0 0,0-1 0,0 1 0,-1 0 0,1 0 0,1-1 0,-1 1 0,0 0 0,0-1 0,1 1 0,-1-1 0,1 0 0,-1 0 0,1 1 0,-1-1 0,1 0 0,0 0 0,0 0 0,2 1 0,-3-3 0,1 1 0,-1 0 0,0 0 0,1-1 0,-1 1 0,0-1 0,0 1 0,0-1 0,0 1 0,1-1 0,-1 0 0,0 0 0,0 1 0,0-1 0,0 0 0,0 0 0,-1 0 0,1 0 0,0 0 0,0 0 0,-1-1 0,1 1 0,0 0 0,-1 0 0,1 0 0,-1-1 0,0 1 0,1 0 0,-1 0 0,0-3 0,8-44 0,-7 44 0,7-30 0,-1 31 0,1 21 0,-8-16 0,2 10 0,1 0 0,0-1 0,1 1 0,0-1 0,1 0 0,0 0 0,8 12 0,-13-23 0,1 1 0,-1 0 0,0-1 0,1 1 0,-1-1 0,0 1 0,1-1 0,-1 1 0,1-1 0,-1 1 0,1-1 0,-1 1 0,1-1 0,-1 0 0,1 1 0,-1-1 0,1 0 0,0 1 0,-1-1 0,1 0 0,0 0 0,-1 0 0,1 1 0,0-1 0,-1 0 0,1 0 0,0 0 0,-1 0 0,1 0 0,0 0 0,-1 0 0,1-1 0,0 1 0,-1 0 0,1 0 0,-1 0 0,1-1 0,0 1 0,0-1 0,17-24 0,-17 23 0,0 0 0,0 0 0,0 0 0,0 0 0,0 1 0,0-1 0,0 0 0,1 0 0,-1 1 0,1-1 0,-1 1 0,1 0 0,0-1 0,-1 1 0,1 0 0,3-2 0,-4 3 0,-1 1 0,1-1 0,0 0 0,-1 0 0,1 1 0,-1-1 0,1 0 0,-1 1 0,1-1 0,-1 1 0,1-1 0,-1 1 0,1-1 0,-1 1 0,0-1 0,1 1 0,-1-1 0,0 1 0,1-1 0,-1 1 0,0 0 0,0-1 0,0 1 0,0-1 0,1 1 0,-1 0 0,0-1 0,0 2 0,3 24 0,-2-18 0,0-2 0,10 53 0,-10-55 0,0 0 0,1 0 0,-1 0 0,1-1 0,0 1 0,0 0 0,0-1 0,0 1 0,1-1 0,0 1 0,4 3 0,-7-6 2,1-1-1,-1 0 0,1 0 0,0 0 1,-1 1-1,1-1 0,-1 0 1,1 0-1,0 0 0,-1 0 0,1 0 1,0 0-1,-1 0 0,1 0 1,-1 0-1,1 0 0,0-1 1,-1 1-1,1 0 0,-1 0 0,1-1 1,0 1-1,-1 0 0,1-1 1,-1 1-1,1 0 0,-1-1 1,1 1-1,-1-1 0,0 1 0,1-1 1,-1 1-1,1-1 0,-1 1 1,0-1-1,0 1 0,1-2 0,16-28-283,-12 20-850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34:06.9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1200 640 24575,'-27'5'0,"-2"4"0,3-1 0,2 1 0,-3 4 0,1 5 0,-41 31 0,-36 21 0,-136 41 0,125-63 0,-122 85 0,223-124 0,0-1 0,-1 6 0,1-1 0,0 0 0,2 0 0,-2 1 0,-14 25 0,25-34 0,2-5 0,-3 4 0,3-4 0,0 5 0,-2-5 0,2 4 0,-3 0 0,3-4 0,0 5 0,0-1 0,-3-4 0,3 5 0,0-1 0,0-4 0,0 5 0,0-1 0,0 0 0,-2-4 0,4 5 0,-2-1 0,0 1 0,0-5 0,0 8 0,3-3 0,0 4 0,-1-5 0,1 1 0,-1-1 0,1 0 0,0 1 0,-1-1 0,1 1 0,0-5 0,2 4 0,-2 0 0,-1-4 0,4 5 0,-4-5 0,1 4 0,2-4 0,3 5 0,45 17 0,3-5 0,-3 1 0,3-9 0,95 0 0,223-45 0,-363 36 0,2-4 0,-3 0 0,1-1 0,2 1 0,-2-5 0,0 0 0,-1 5 0,1-5 0,-1-4 0,1 4 0,0 0 0,-1-4 0,-2-1 0,16-21 0,-21 31 0,-1-1 0,1 1 0,-3-1 0,3 1 0,-1-5 0,-2 5 0,3-1 0,-3 1 0,0 0 0,3-1 0,-3-4 0,0 5 0,2-1 0,-2 1 0,0 0 0,0-5 0,0 4 0,0 1 0,0 0 0,-2-5 0,2-5 0,-3 6 0,0-1 0,1 0 0,-4 0 0,4 5 0,-1-5 0,-2 0 0,-1 5 0,4-5 0,-4 0 0,1 5 0,2-1 0,-2-4 0,0 5 0,0 0 0,-1-1 0,-7-4 0,-27-13 0,3 0 0,-3 0 0,0 9 0,1 0 0,-4 4 0,-79-5 0,-249 41 0,315-18 0,-2 4 0,2 9 0,0 0 0,-55 36 0,111-58 0,0 0 0,0 0 0,0 0 0,3 0 0,-3 0 0,0 0 0,0 0 0,0 0 0,0 0 0,0 4 0,0-4 0,0 0 0,0 0 0,0 0 0,0 0 0,0 0 0,0 0 0,0 0 0,0 0 0,0 0 0,0 0 0,0 0 0,0 0 0,0 0 0,0 4 0,0-4 0,0 0 0,0 0 0,0 0 0,0 0 0,0 0 0,0 0 0,0 0 0,0 0 0,0 0 0,0 0 0,0 0 0,0 5 0,0-5 0,0 0 0,0 0 0,0 0 0,0 0 0,0 0 0,0 0 0,0 0 0,0 0 0,0 0 0,0 0 0,0 0 0,0 0 0,0 0 0,0 0 0,0 0 0,-3 4 0,3-4 0,0 0 0,0 0 0,0 0 0,34 9 0,51 4 0,-71-13 0,773-13 0,-672-5 0,-1-8 0,-3-5 0,3-9 0,204-128 0,-241 124 0,3 0 0,-1 9 0,142-31 0,-121 30 0,1-3 0,178-125 0,-210 124 0,116-96 0,-148 105 0,3 0 0,0 0 0,0 4 0,2 5 0,1 5 0,-1-1 0,75-9 0,944 23 0,-464 17 0,-441 18 0,-153-26 0,0-5 0,-1 0 0,1 0 0,0 4 0,-1-4 0,1 0 0,-1 4 0,1-4 0,0 5 0,-1-5 0,1 4 0,0 1 0,-3-5 0,2 4 0,1 0 0,0 1 0,-3-5 0,2 4 0,4 10 0,-9-10 0,3 0 0,0 1 0,0-1 0,-3 1 0,3-1 0,-2 5 0,2-5 0,-3 1 0,3-1 0,-3-4 0,1 5 0,2-1 0,-3 0 0,0 1 0,1-1 0,-1-4 0,0 5 0,3-1 0,-2-4 0,-1 4 0,1 1 0,-1-5 0,-2 0 0,-1 4 0,-68 58 0,0-9 0,-3-4 0,0-5 0,-90 26 0,21-3 0,-279 83 0,253-97 0,0-13-1365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42:56.4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905 1 24575,'-9'0'0,"1"1"0,-1 0 0,1 1 0,-1 0 0,1 0 0,0 1 0,-1 0 0,1 0 0,1 1 0,-15 9 0,-4 5 0,-40 36 0,20-16 0,-255 184 0,-31-3 0,307-208 0,24-11 0,1 0 0,0 0 0,0-1 0,-1 1 0,1 0 0,0 0 0,0-1 0,0 1 0,-1 0 0,1-1 0,0 1 0,0 0 0,0-1 0,0 1 0,0 0 0,0-1 0,0 1 0,0 0 0,0-1 0,0 1 0,0 0 0,0-1 0,0 1 0,0 0 0,0-1 0,0 1 0,0 0 0,0-1 0,0 1 0,0 0 0,0-1 0,1 1 0,-1 0 0,0-1 0,0 1 0,0 0 0,1 0 0,-1-1 0,33-51 0,-24 39 0,-7 10 0,169-235 0,-132 188 0,3 2 0,78-70 0,-115 114 0,-1 0 0,0 0 0,0 0 0,1 0 0,-1 1 0,1-1 0,0 1 0,0 1 0,0-1 0,0 0 0,1 1 0,-1 0 0,0 1 0,11-3 0,-15 4 0,-1 0 0,1 1 0,0-1 0,-1 0 0,1 0 0,0 1 0,-1-1 0,1 0 0,0 1 0,-1-1 0,1 0 0,-1 1 0,1-1 0,-1 1 0,1-1 0,-1 1 0,1-1 0,-1 1 0,0 0 0,1-1 0,-1 1 0,0-1 0,1 1 0,-1 0 0,0-1 0,0 1 0,0 0 0,0-1 0,1 1 0,-1 0 0,0-1 0,0 1 0,0 0 0,0-1 0,-1 1 0,1 0 0,0 0 0,0 0 0,-10 32 0,9-31 0,-26 62 0,-4-1 0,-1-2 0,-52 72 0,-145 155 0,218-276 0,5-6 0,1-1 0,0 1 0,0 0 0,1 0 0,-1 0 0,1 1 0,-5 11 0,9-18 0,0 1 0,0-1 0,-1 1 0,1-1 0,0 1 0,0-1 0,0 1 0,0 0 0,0-1 0,0 1 0,0-1 0,0 1 0,0-1 0,0 1 0,0-1 0,0 1 0,0-1 0,0 1 0,0-1 0,1 1 0,-1-1 0,0 1 0,0-1 0,1 1 0,-1-1 0,0 1 0,1-1 0,-1 0 0,0 1 0,1-1 0,-1 1 0,1-1 0,-1 0 0,0 1 0,1-1 0,-1 0 0,1 0 0,-1 1 0,1-1 0,-1 0 0,1 0 0,-1 0 0,1 0 0,0 0 0,28-2 0,-4-5 0,0-1 0,-1-1 0,0-2 0,0 0 0,21-15 0,110-77 0,78-90 0,-151 121 0,-31 25 0,-47 41 0,-7 4 0,-32 19 0,-404 248 0,418-252 0,9-5 0,-78 53 0,82-55 0,0 1 0,1 0 0,0 1 0,0 0 0,1 0 0,-1 0 0,2 1 0,-6 9 0,10-17 0,1 1 0,-1-1 0,0 0 0,1 0 0,-1 0 0,1 1 0,-1-1 0,1 0 0,-1 1 0,1-1 0,0 0 0,0 1 0,0-1 0,0 0 0,0 1 0,0-1 0,0 1 0,0-1 0,1 0 0,-1 1 0,0-1 0,1 0 0,-1 0 0,1 1 0,-1-1 0,1 0 0,0 0 0,0 0 0,-1 0 0,1 0 0,0 1 0,0-2 0,0 1 0,0 0 0,0 0 0,0 0 0,0 0 0,2 0 0,2 1 0,-1 0 0,1-1 0,0 0 0,-1 0 0,1 0 0,0 0 0,0-1 0,0 0 0,0 0 0,5 0 0,6-3 0,-1 1 0,1-2 0,-1 0 0,1-1 0,-1 0 0,16-9 0,84-50 0,-95 52 0,41-28 0,-2-3 0,-3-2 0,-1-3 0,-2-2 0,-2-2 0,-3-2 0,59-87 0,-145 223 0,-211 277 0,149-224 0,91-124 0,1 0 0,1 1 0,0 0 0,0 1 0,-4 13 0,11-21 0,6-9 0,8-13 0,139-221 0,-52 75 0,-55 92 0,51-72 0,-88 133 0,-4 3 0,-10 16 0,-2 2 0,-386 642 0,344-573 0,21-30 0,26-37 0,10-14 0,16-19 0,54-72 0,98-151 0,-97 128 0,-39 55 0,-24 35 0,0 1 0,2 0 0,31-32 0,-37 48 0,-7 11 0,-9 22 0,-26 38 0,-2-1 0,-79 112 0,105-165 0,-172 225 0,169-216 0,27-32 0,15-23 0,46-67 0,-11 12 0,135-151 0,-153 189 0,3 2 0,71-55 0,-68 71 0,-37 31 0,-14 12 0,-17 29 0,-20 27 0,-67 100 0,-61 56 0,79-111 0,13-18 0,-43 63 0,97-128 0,14-25 0,0 0 0,-1 0 0,1 1 0,0-1 0,0 0 0,0 0 0,0 0 0,0 0 0,0 1 0,0-1 0,-1 0 0,1 0 0,0 0 0,0 0 0,0 1 0,0-1 0,0 0 0,0 0 0,0 0 0,0 0 0,0 1 0,0-1 0,0 0 0,0 0 0,0 0 0,0 1 0,0-1 0,0 0 0,1 0 0,-1 0 0,0 0 0,0 1 0,0-1 0,0 0 0,0 0 0,0 0 0,0 0 0,0 0 0,1 1 0,-1-1 0,0 0 0,0 0 0,0 0 0,0 0 0,1 0 0,-1 0 0,0 0 0,0 0 0,0 0 0,1 1 0,2-3 0,1 0 0,-1 0 0,0 0 0,1 0 0,-1-1 0,0 1 0,0-1 0,5-6 0,111-126 0,189-279 0,-248 313 0,-98 147 0,-51 80 0,-20 24 0,89-130 0,22-31 0,30-40 0,216-246 0,-217 268 0,-24 25 0,-5 5 0,-10 15 0,-19 24 0,-146 216 0,160-236 0,16-22 0,25-31 0,3-6 0,7-9 0,81-80 0,-93 110 0,-26 18 0,0 0 0,0 0 0,0-1 0,1 1 0,-1 0 0,0 0 0,0 0 0,0 0 0,0 0 0,1 0 0,-1 0 0,0 0 0,0 0 0,0 0 0,1 0 0,-1 0 0,0 0 0,0 0 0,0 0 0,1 0 0,-1 0 0,0 0 0,0 0 0,0 0 0,1 0 0,-1 1 0,0-1 0,0 0 0,0 0 0,0 0 0,1 0 0,-1 0 0,0 0 0,0 1 0,0-1 0,0 0 0,0 0 0,0 0 0,0 0 0,1 1 0,-1-1 0,0 0 0,0 0 0,0 0 0,0 1 0,0-1 0,0 0 0,0 0 0,0 0 0,0 1 0,0-1 0,0 0 0,0 0 0,0 1 0,-1 3 0,-1 0 0,1 0 0,-1 0 0,0 0 0,0 0 0,0 0 0,0-1 0,-1 1 0,-3 4 0,-157 172 0,21-24 0,124-133 0,24-24 0,38-37 0,-24 22 0,85-69 0,66-55 0,-163 134 0,-8 8 0,-13 20 0,-31 35 0,40-51 0,-19 23 0,-1-1 0,-1-1 0,-2-1 0,-51 39 0,65-55-25,0 1-1,1 1 1,1 0-1,0 0 1,0 1-1,-10 18 0,-1-2-1160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5.4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7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8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9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0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8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6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830 1 24575,'-1'7'0,"0"-1"0,-1 1 0,1 0 0,-1-1 0,-1 1 0,1-1 0,-1 0 0,0 0 0,-1 0 0,1 0 0,-1-1 0,-7 8 0,-59 61 0,56-63 0,0 0 0,-1-1 0,-17 9 0,21-13 0,0 0 0,0 0 0,1 1 0,0 1 0,1 0 0,-1 0 0,-10 13 0,19-20 0,1 0 0,-1-1 0,1 1 0,-1-1 0,1 1 0,-1 0 0,1-1 0,0 1 0,-1 0 0,1-1 0,0 1 0,0 0 0,-1-1 0,1 1 0,0 0 0,0 0 0,0-1 0,0 1 0,0 0 0,0 0 0,0 1 0,13 1 0,22-13 0,235-83 0,-269 92 0,0 1 0,1-1 0,-1 1 0,1-1 0,-1 1 0,0 0 0,1-1 0,-1 1 0,1 0 0,-1 0 0,1 0 0,-1 0 0,1 1 0,-1-1 0,0 0 0,3 1 0,-4 0 0,0-1 0,0 1 0,0-1 0,1 1 0,-1-1 0,0 1 0,0-1 0,0 1 0,0-1 0,0 1 0,0-1 0,0 1 0,0-1 0,-1 1 0,1-1 0,0 1 0,0-1 0,0 1 0,0-1 0,-1 1 0,1-1 0,0 1 0,0-1 0,-1 0 0,1 1 0,0-1 0,-1 1 0,0-1 0,-36 38 0,-126 78 0,72-53 0,58-36 0,23-17 0,19-13 0,302-176 0,-264 151 0,-25 11 0,-32 17 0,-42 20 0,-85 72 0,38-22 0,86-62 0,0 0 0,1 1 0,0 1 0,1 0 0,-19 21 0,99-67 0,-125 57 0,-183 134 0,190-124 0,1 1 0,2 3 0,-44 42 0,59-44-1,23-23-272,-1-1 0,-1 0 0,0 0 1,-15 11-1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8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24575,'0'6'0,"6"8"0,8 1 0,7-1 0,1 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9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24575,'8'13'0,"0"0"0,0-1 0,2 0 0,14 16 0,-15-19 0,0 0 0,-1 0 0,-1 1 0,0 1 0,0-1 0,-1 1 0,9 21 0,-10-11 0,0 1 0,-2 0 0,-1 0 0,0 0 0,-2 1 0,-4 35 0,3-23 0,0-34 0,1 0 0,0 1 0,0-1 0,0 0 0,0 0 0,0 0 0,0 1 0,1-1 0,-1 0 0,0 0 0,1 0 0,-1 0 0,1 1 0,-1-1 0,1 0 0,0 1 0,-1-2 0,1 0 0,-1 1 0,1-1 0,-1 0 0,1 0 0,-1 0 0,1 1 0,-1-1 0,1 0 0,-1 0 0,1 0 0,-1 0 0,1 0 0,-1 0 0,1 0 0,-1 0 0,1 0 0,-1 0 0,1 0 0,-1-1 0,1 1 0,-1 0 0,1 0 0,-1 0 0,1-1 0,0 1 0,38-33 0,-18 13 0,-4 9 0,-7 5 0,-1-1 0,1 0 0,-1-1 0,-1 1 0,1-2 0,-2 1 0,10-13 0,-16 20 0,0 1 0,-1-1 0,1 1 0,-1-1 0,1 0 0,-1 1 0,1-1 0,-1 0 0,1 1 0,-1-1 0,1 0 0,-1 0 0,0 1 0,0-1 0,1 0 0,-1 0 0,0 0 0,0 0 0,0 1 0,0-1 0,0 0 0,0 0 0,0 0 0,0 0 0,0 1 0,0-1 0,0 0 0,-1 0 0,1 0 0,0 1 0,-1-1 0,1 0 0,0 0 0,-1 1 0,1-1 0,-1 0 0,1 1 0,-1-1 0,0 0 0,1 1 0,-1-1 0,0 1 0,1-1 0,-1 1 0,0-1 0,1 1 0,-1 0 0,0-1 0,0 1 0,0 0 0,1-1 0,-1 1 0,0 0 0,0 0 0,0 0 0,1 0 0,-1 0 0,0 0 0,0 0 0,0 0 0,0 0 0,0 0 0,0 1 0,-13 0 0,1 0 0,0 1 0,-15 5 0,15-4 0,-20 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443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598 119,'6'0,"-4"6,-2 8,-14 14,-15 13,-10 13,-10 3,-2-3,19-28,27-37,27-34,33-22,13-11,2 8,-12 21,-28 26,-30 28,-28 25,-27 20,-16 13,-13 2,-6 2,8-4,11-14,12-14,21-19,30-19,22-21,21-23,16-17,12-3,6 4,-7 6,-10 13,-24 14,-24 19,-54 40,-30 22,-15 14,4 8,5-9,23-21,47-23,43-34,42-26,26-24,16-14,1-5,-13 5,-29 29,-27 22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3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24575,'0'12'0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0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323 0,'6'12,"8"4,1 6,-2 4,-2 4,-4 4,-3 1,-2 1,-2 0,0 0,0 6,-1 2,0 5,1 7,0 5,-1-1,1-17,0-22,12-38,4-23,0-10,-16 15,-25 20,-27 24,-10 17,-19 16,-1 6,7 2,16-8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5.45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1242 17,'0'18,"-18"24,-12 11,-7 2,-9-2,3 2,-3-8,-11-1,-9-7,-5 1,-2-1,-12 6,-11 7,-6-5,2-11,5-5,14-9,14-1,13-4,21-12,29-12,20-17,21-17,8-18,16-25,9-9,-1-1,-7 4,-7 11,-14 12,-13 7,-18 13,-16 14,-43 31,-20 22,-9 14,-4 6,0 3,8 0,16-1,25-8,35-15,42-30,37-18,23-11,11-4,-7-1,-10 8,-22 15,-30 24,-28 12,-24 15,-29 14,-20 13,-19 8,-9 0,4 6,10-2,9-13,22-21,29-24,29-18,22-20,10-6,8-9,0 4,2 1,-3 2,-19 13,-21 10,-20 8,-22 16,-14 12,-17 9,-7-2,2 6,5-2,17-14,28-22,32-28,25-16,22-5,6-1,-5 3,-14 4,-29 15,-31 13,-45 16,-15 7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443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598 119,'6'0,"-4"6,-2 8,-14 14,-15 13,-10 13,-10 3,-2-3,19-28,27-37,27-34,33-22,13-11,2 8,-12 21,-28 26,-30 28,-28 25,-27 20,-16 13,-13 2,-6 2,8-4,11-14,12-14,21-19,30-19,22-21,21-23,16-17,12-3,6 4,-7 6,-10 13,-24 14,-24 19,-54 40,-30 22,-15 14,4 8,5-9,23-21,47-23,43-34,42-26,26-24,16-14,1-5,-13 5,-29 29,-27 22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50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205 0,'-12'18,"-22"12,-17 1,-6-5,6-7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85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345 0,'0'6,"0"14,-18 22,-12 15,-7 16,-9 8,-21 8,2-5,11-11,27-18,48-30,38-37,28-29,22-20,5-10,-5-7,-21 12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0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556 1,'-6'6,"-15"8,-14 13,-21 27,-12 15,-6 9,-9 9,4-5,9-10,22-35,32-48,37-58,14-18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33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447 1,'0'6,"-12"14,-10 15,-19 15,-15 15,-4 10,-3 4,2-6,7-9,5-9,24-27,22-41,29-43,22-30,4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5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797 1,'-6'0,"-1"5,-7 9,-18 8,-22 17,-19 9,-22 20,-13 11,1 3,-1 1,14-15,21-25,48-43,46-40,37-37,21-17,10-5,-12 14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72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273 1,'6'0,"2"12,-7 4,-9 11,-15 19,-10 14,-11 2,-5 10,1-3,2-6,9-14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50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205 0,'-12'18,"-22"12,-17 1,-6-5,6-7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11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355 1,'0'17,"0"19,0 27,-12 15,-10 5,-13 2,-1-2,-6-4,-2 4,-6-7,6-11,5-9,8-15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44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450 1,'0'6,"-12"14,-16 15,-15 14,-6 17,-7 9,0 4,-3 0,3-7,6-16,10-17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72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413 0,'0'6,"-6"20,-2 17,-17 20,-17 23,-13 9,-4 0,-3 2,3-10,5-13,12-19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97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189 1,'6'0,"2"12,0 10,-20 19,-13 9,-10 7,-3 7,-3-8,7-8,9-11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1.41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777 392,'12'-6,"10"-2,1 12,-9 18,-14 23,-18 16,-12 9,-13 5,-17-4,-10-2,0-8,0-13,19-21,23-33,28-34,27-22,21-18,14-8,2 6,-10 10,-13 23,-15 33,-17 30,-28 37,-41 34,-28 27,-17 6,-9-6,-9-2,10-16,31-34,47-47,48-54,33-39,21-18,11-10,-1 2,-3 12,-13 28,-23 32,-30 34,-29 28,-22 9,-16 11,-10 3,18-13,43-25,52-39,54-38,30-27,10-10,-7 6,-24 37,-43 41,-45 35,-43 33,-42 19,-27 16,-23 12,-2 0,5-10,12-19,21-11,32-14,29-21,42-32,47-33,42-22,19-17,12-13,0 4,-20 4,-17 18,-33 25,-30 27,-39 28,-45 30,-51 26,-40 25,-16 9,-6-7,-1-8,7-12,36-25,48-22,71-32,65-47,44-37,38-29,17-6,-9-1,-20 16,-22 26,-31 32,-43 37,-42 33,-44 25,-41 23,-35 17,-29 13,-7-4,3-13,22-7,27-17,29-24,40-18,54-28,54-38,56-27,29-24,16-20,3 0,-11 9,-23 23,-43 33,-62 44,-93 54,-68 39,-37 23,-28 12,-20-7,8-23,25-25,48-23,68-29,86-41,85-50,66-42,37-10,17-2,-18 12,-42 20,-50 35,-58 34,-65 42,-57 32,-49 27,-32 15,-28 0,-22-2,1-8,27-10,34-10,61-18,60-27,67-33,57-23,44-15,18-3,-16 5,-31 14,-39 20,-35 22,-42 12,-41 24,-30 18,-24 15,-23 7,-8 0,27-13,44-33,57-33,44-32,34-21,12 0,-7 5,-28 25,-45 30,-53 22,-40 26,-46 11,-29 2,-4-2,22-5,25-10,52-25,51-32,59-32,54-31,36-20,3-5,-15 9,-26 15,-40 21,-40 22,-27 22,-28 14,-12 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605 1,'0'6,"0"8,0 7,-6 7,-8 4,-7-3,-7 5,-4-3,-3 0,-1-1,0 8,-1-3,18-14,13-16,18-15,33-23,19-13,12-10,-2 4,-7 5,-21 11,-24 23,-40 20,-41 27,-29 19,-16 13,-4 7,5 3,2-11,19-10,28-16,30-13,31-23,32-25,34-14,22-14,13 3,6 8,-4 6,-9 2,-10 6,-25 7,-32 14,-20 12,-19 6,-14 6,-5 5,-10 5,-4-2,3-1,20-5,18-5,16-13,15-12,15-11,4-14,-18 4,-21 13,-20 10,-20 5,-11 10,5-4,16-2,9-8,13-9,10-2,10-4,-1-11,-9 0,-21 5,-21 14,-11 19,-13 10,3 7,3 7,15-4,19-5,17-12,13-9,9-4,6-8,3-1,-11 1,-16 8,-16 11,-1 4,12 0,23-9,13-9,6-11,5-3,-5-3,-11 8,-18 7,-18 10,-15 5,-12 8,-7 6,-3 1,3 2,2-3,13-5,8-12,13-5,5-10,2-8,-7 4,-16 12,0 6,8-4,11-7,11-3,2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7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0 347 24575,'6'0'0,"0"0"0,0-1 0,-1 0 0,1 0 0,0 0 0,-1-1 0,1 0 0,-1 0 0,1 0 0,-1-1 0,0 1 0,0-1 0,8-7 0,0-2 0,0 0 0,-1 0 0,12-19 0,-14 19 0,-1 0 0,1 1 0,1 0 0,23-19 0,36-12 0,91-40 0,-119 61 0,-23 8 0,-19 13 0,0 0 0,0-1 0,0 1 0,1 0 0,-1-1 0,0 1 0,0 0 0,0 0 0,0-1 0,0 1 0,0 0 0,0-1 0,0 1 0,0 0 0,0-1 0,0 1 0,0 0 0,0 0 0,0-1 0,0 1 0,0 0 0,0-1 0,0 1 0,0 0 0,0-1 0,0 1 0,0 0 0,0 0 0,-1-1 0,1 1 0,0 0 0,0 0 0,-1-1 0,-1 0 0,1 0 0,-1 0 0,0 1 0,0-1 0,0 1 0,0-1 0,0 1 0,0 0 0,0-1 0,0 1 0,0 0 0,0 0 0,0 0 0,0 1 0,0-1 0,0 0 0,-2 2 0,-19 4 0,0 1 0,1 1 0,-1 1 0,2 1 0,-1 1 0,1 1 0,1 1 0,0 1 0,1 1 0,1 0 0,0 1 0,1 1 0,0 1 0,2 0 0,0 1 0,-13 23 0,14-11-1365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9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0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442 438 24575,'-9'10'0,"1"0"0,0 0 0,1 1 0,0 0 0,-6 16 0,-16 23 0,5-19 0,-1-1 0,48-48 0,47-56 0,-64 68 0,0-1 0,-1-1 0,0 1 0,-1-1 0,1 0 0,-1 0 0,-1-1 0,0 1 0,3-10 0,-6 16 0,0 1 0,1-1 0,-1 1 0,0-1 0,0 1 0,0-1 0,0 0 0,-1 1 0,1-1 0,0 1 0,-1-1 0,1 1 0,-1-1 0,1 1 0,-1 0 0,0-1 0,1 1 0,-1 0 0,0-1 0,0 1 0,0 0 0,-2-2 0,1 1 0,-1 0 0,0 0 0,0 1 0,0-1 0,0 1 0,0-1 0,0 1 0,0 0 0,0 0 0,-4 0 0,-9-1 0,0 1 0,0 0 0,-23 2 0,32 0 0,-34 3 0,0 3 0,0 1 0,-66 23 0,55-22 0,51-8 0,0-1 0,0 0 0,0 0 0,0 0 0,0 0 0,0 0 0,0 0 0,0 0 0,0-1 0,0 1 0,0 0 0,0 0 0,0-1 0,0 1 0,0-1 0,1 1 0,-1-1 0,0 1 0,0-1 0,0 1 0,0-1 0,1 0 0,-1 1 0,0-1 0,1 0 0,-1 0 0,0 0 0,1 1 0,-1-1 0,1 0 0,-1 0 0,1 0 0,0 0 0,-1 0 0,1 0 0,0 0 0,0 0 0,0 0 0,0 0 0,0 0 0,0 0 0,0 0 0,0 0 0,0 0 0,0-1 0,2-5 0,0 0 0,0 0 0,1 1 0,0-1 0,0 1 0,0-1 0,1 1 0,0 1 0,6-8 0,49-50 0,-37 40 0,24-24 0,2 1 0,2 3 0,96-64 0,-138 102 0,1 0 0,0 1 0,0 1 0,11-4 0,-19 6 0,1 1 0,0 0 0,0-1 0,-1 1 0,1 0 0,0 0 0,0 0 0,0 0 0,-1 0 0,1 0 0,0 1 0,3 0 0,-4 0 0,0-1 0,-1 1 0,1-1 0,0 1 0,-1 0 0,1-1 0,-1 1 0,1 0 0,0-1 0,-1 1 0,1 0 0,-1 0 0,0 0 0,1-1 0,-1 1 0,0 0 0,1 0 0,-1 0 0,0 0 0,0 0 0,0 0 0,0-1 0,0 1 0,0 0 0,0 0 0,0 0 0,0 1 0,-3 10 0,0 0 0,-1 0 0,0 0 0,-1-1 0,0 0 0,-1 0 0,-13 19 0,2-1 0,-26 39 0,26-43 0,2-1 0,-13 28 0,27-50 0,0 0 0,0 0 0,0 0 0,0 0 0,1-1 0,-1 1 0,1 0 0,0 0 0,-1 0 0,1 0 0,0 0 0,0 0 0,0 0 0,0 0 0,1 4 0,0-5 0,-1-1 0,1 1 0,-1 0 0,1-1 0,-1 1 0,1 0 0,0-1 0,-1 1 0,1-1 0,0 1 0,-1-1 0,1 1 0,0-1 0,0 1 0,0-1 0,-1 0 0,1 0 0,0 1 0,0-1 0,0 0 0,0 0 0,-1 0 0,1 0 0,2 0 0,5-1 0,1 0 0,-1-1 0,0 1 0,1-2 0,14-6 0,88-34-1365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2.2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238 401 24575,'-52'58'0,"-78"112"0,84-106 0,36-50 0,14-17 0,16-24 0,31-45 0,4 3 0,3 2 0,3 3 0,109-90 0,-147 140 0,-23 14 0,1 1 0,-1-1 0,0 1 0,0-1 0,0 0 0,0 1 0,1-1 0,-1 0 0,0 1 0,0-1 0,0 1 0,0-1 0,0 1 0,0-1 0,0 0 0,0 1 0,0-1 0,0 1 0,0-1 0,0 0 0,-1 1 0,1-1 0,0 1 0,0-1 0,0 0 0,-1 1 0,1-1 0,0 0 0,0 1 0,-1-1 0,1 1 0,-29 44 0,-48 51 0,-82 138 0,143-200 0,16-35 0,0 1 0,0 0 0,1 0 0,-1 0 0,0 0 0,0 0 0,0 0 0,1 0 0,-1 0 0,0 0 0,0 0 0,0-1 0,1 1 0,-1 0 0,0 0 0,0 0 0,1 1 0,-1-1 0,0 0 0,0 0 0,0 0 0,1 0 0,-1 0 0,0 0 0,0 0 0,0 0 0,1 0 0,-1 0 0,0 1 0,0-1 0,0 0 0,1 0 0,-1 0 0,0 0 0,0 0 0,0 1 0,0-1 0,0 0 0,0 0 0,1 0 0,-1 1 0,0-1 0,0 0 0,0 0 0,0 0 0,0 1 0,0-1 0,0 0 0,0 0 0,0 1 0,0-1 0,0 0 0,0 0 0,0 0 0,0 1 0,0-1 0,0 0 0,0 0 0,0 1 0,0-1 0,-1 0 0,19-14 0,33-42 0,-3-1 0,77-122 0,-100 142 0,15-27 0,19-27 0,-59 91 0,0 0 0,0 0 0,0 0 0,0 0 0,0 0 0,0 0 0,0 0 0,0 0 0,1 1 0,-1-1 0,0 0 0,0 0 0,0 0 0,0 0 0,0 0 0,0 0 0,0 0 0,0 0 0,0 0 0,0 0 0,0 0 0,1 0 0,-1 0 0,0 0 0,0 0 0,0 0 0,-9 19 0,-18 29 0,-334 530 0,343-538 0,20-37 0,5-8 0,47-58 0,231-359 0,-251 368 0,-11 18 0,1 2 0,29-33 0,-34 51 0,-20 29 0,-22 34 0,-78 122 0,-48 89 0,277-440 0,-58 74 0,131-187 0,-163 246 0,-26 38 0,-8 12 0,-15 26 0,-139 221 0,64-112 0,-70 109 0,144-224 0,12-21 0,0 0 0,0 0 0,0 0 0,0 0 0,1 0 0,-1 0 0,0 0 0,0 0 0,0 0 0,0 0 0,0 0 0,0 0 0,0 0 0,0 0 0,0 0 0,0 0 0,0 0 0,0 0 0,0 0 0,0 0 0,1 0 0,-1 0 0,0 0 0,0 1 0,0-1 0,0 0 0,0 0 0,0 0 0,0 0 0,0 0 0,0 0 0,0 0 0,0 0 0,0 0 0,0 0 0,0 0 0,0 0 0,0 0 0,0 1 0,0-1 0,0 0 0,0 0 0,0 0 0,0 0 0,0 0 0,26-28 0,42-55 0,-17 17 0,3 4 0,107-98 0,-110 118 0,3 1 0,0 3 0,66-34 0,-119 72 0,-1-1 0,0 1 0,1-1 0,-1 1 0,1 0 0,-1-1 0,1 1 0,-1 0 0,1 0 0,0-1 0,-1 1 0,1 0 0,-1 0 0,1 0 0,0-1 0,-1 1 0,1 0 0,-1 0 0,1 0 0,0 0 0,-1 0 0,1 0 0,-1 0 0,1 1 0,0-1 0,-1 0 0,1 0 0,-1 0 0,1 1 0,-1-1 0,1 0 0,-1 0 0,1 1 0,0 0 0,-9 20 0,-29 34 0,-64 70 0,16-21 0,47-54 0,-135 192 0,172-241 0,-1 1 0,1-1 0,0 1 0,0 0 0,0 0 0,1-1 0,-1 1 0,0 0 0,0 0 0,1 0 0,0 0 0,-1-1 0,1 1 0,0 4 0,0-5 0,1-1 0,-1 0 0,1 0 0,-1 1 0,1-1 0,-1 0 0,1 0 0,0 0 0,-1 1 0,1-1 0,-1 0 0,1 0 0,0 0 0,-1 0 0,1 0 0,0 0 0,-1 0 0,1-1 0,-1 1 0,1 0 0,0 0 0,-1 0 0,1-1 0,-1 1 0,1 0 0,-1 0 0,1-1 0,-1 1 0,1-1 0,58-36 0,-54 33 0,502-367 0,-494 362 0,36-31 0,-49 40 0,0 0 0,-1 0 0,1 0 0,0 0 0,0 0 0,0 0 0,0 0 0,0 0 0,-1 0 0,1 0 0,0 0 0,0 0 0,0 0 0,0-1 0,-1 1 0,1 0 0,0 0 0,0 0 0,0 0 0,0 0 0,0 0 0,0 0 0,0 0 0,-1-1 0,1 1 0,0 0 0,0 0 0,0 0 0,0 0 0,0 0 0,0-1 0,0 1 0,0 0 0,0 0 0,0 0 0,0 0 0,0 0 0,0-1 0,0 1 0,0 0 0,0 0 0,0 0 0,0 0 0,0-1 0,0 1 0,0 0 0,0 0 0,0 0 0,0 0 0,0 0 0,0-1 0,0 1 0,0 0 0,0 0 0,1 0 0,-1 0 0,0 0 0,0-1 0,-18 7 0,-13 8 0,1 1 0,1 2 0,-46 34 0,-77 75 0,79-64 0,32-28 0,-217 172 0,234-188-79,36-27 277,38-30-1682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85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345 0,'0'6,"0"14,-18 22,-12 15,-7 16,-9 8,-21 8,2-5,11-11,27-18,48-30,38-37,28-29,22-20,5-10,-5-7,-21 12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3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5.4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7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8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9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0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8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6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830 1 24575,'-1'7'0,"0"-1"0,-1 1 0,1 0 0,-1-1 0,-1 1 0,1-1 0,-1 0 0,0 0 0,-1 0 0,1 0 0,-1-1 0,-7 8 0,-59 61 0,56-63 0,0 0 0,-1-1 0,-17 9 0,21-13 0,0 0 0,0 0 0,1 1 0,0 1 0,1 0 0,-1 0 0,-10 13 0,19-20 0,1 0 0,-1-1 0,1 1 0,-1-1 0,1 1 0,-1 0 0,1-1 0,0 1 0,-1 0 0,1-1 0,0 1 0,0 0 0,-1-1 0,1 1 0,0 0 0,0 0 0,0-1 0,0 1 0,0 0 0,0 0 0,0 1 0,13 1 0,22-13 0,235-83 0,-269 92 0,0 1 0,1-1 0,-1 1 0,1-1 0,-1 1 0,0 0 0,1-1 0,-1 1 0,1 0 0,-1 0 0,1 0 0,-1 0 0,1 1 0,-1-1 0,0 0 0,3 1 0,-4 0 0,0-1 0,0 1 0,0-1 0,1 1 0,-1-1 0,0 1 0,0-1 0,0 1 0,0-1 0,0 1 0,0-1 0,0 1 0,0-1 0,-1 1 0,1-1 0,0 1 0,0-1 0,0 1 0,0-1 0,-1 1 0,1-1 0,0 1 0,0-1 0,-1 0 0,1 1 0,0-1 0,-1 1 0,0-1 0,-36 38 0,-126 78 0,72-53 0,58-36 0,23-17 0,19-13 0,302-176 0,-264 151 0,-25 11 0,-32 17 0,-42 20 0,-85 72 0,38-22 0,86-62 0,0 0 0,1 1 0,0 1 0,1 0 0,-19 21 0,99-67 0,-125 57 0,-183 134 0,190-124 0,1 1 0,2 3 0,-44 42 0,59-44-1,23-23-272,-1-1 0,-1 0 0,0 0 1,-15 11-1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8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24575,'0'6'0,"6"8"0,8 1 0,7-1 0,1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9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24575,'8'13'0,"0"0"0,0-1 0,2 0 0,14 16 0,-15-19 0,0 0 0,-1 0 0,-1 1 0,0 1 0,0-1 0,-1 1 0,9 21 0,-10-11 0,0 1 0,-2 0 0,-1 0 0,0 0 0,-2 1 0,-4 35 0,3-23 0,0-34 0,1 0 0,0 1 0,0-1 0,0 0 0,0 0 0,0 0 0,0 1 0,1-1 0,-1 0 0,0 0 0,1 0 0,-1 0 0,1 1 0,-1-1 0,1 0 0,0 1 0,-1-2 0,1 0 0,-1 1 0,1-1 0,-1 0 0,1 0 0,-1 0 0,1 1 0,-1-1 0,1 0 0,-1 0 0,1 0 0,-1 0 0,1 0 0,-1 0 0,1 0 0,-1 0 0,1 0 0,-1 0 0,1 0 0,-1-1 0,1 1 0,-1 0 0,1 0 0,-1 0 0,1-1 0,0 1 0,38-33 0,-18 13 0,-4 9 0,-7 5 0,-1-1 0,1 0 0,-1-1 0,-1 1 0,1-2 0,-2 1 0,10-13 0,-16 20 0,0 1 0,-1-1 0,1 1 0,-1-1 0,1 0 0,-1 1 0,1-1 0,-1 0 0,1 1 0,-1-1 0,1 0 0,-1 0 0,0 1 0,0-1 0,1 0 0,-1 0 0,0 0 0,0 0 0,0 1 0,0-1 0,0 0 0,0 0 0,0 0 0,0 0 0,0 1 0,0-1 0,0 0 0,-1 0 0,1 0 0,0 1 0,-1-1 0,1 0 0,0 0 0,-1 1 0,1-1 0,-1 0 0,1 1 0,-1-1 0,0 0 0,1 1 0,-1-1 0,0 1 0,1-1 0,-1 1 0,0-1 0,1 1 0,-1 0 0,0-1 0,0 1 0,0 0 0,1-1 0,-1 1 0,0 0 0,0 0 0,0 0 0,1 0 0,-1 0 0,0 0 0,0 0 0,0 0 0,0 0 0,0 0 0,0 1 0,-13 0 0,1 0 0,0 1 0,-15 5 0,15-4 0,-20 3-1365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0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556 1,'-6'6,"-15"8,-14 13,-21 27,-12 15,-6 9,-9 9,4-5,9-10,22-35,32-48,37-58,14-18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3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24575,'0'12'0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1001 241 24575,'-21'1'0,"0"0"0,0 1 0,0 2 0,1 0 0,-1 1 0,1 1 0,-31 13 0,24-11 0,0-1 0,-1-1 0,0-2 0,0-1 0,0 0 0,-1-3 0,-28-2 0,-63 4 0,116-1 0,0-1 0,0 1 0,1 0 0,-1 0 0,0 0 0,0 0 0,1 1 0,-1 0 0,-5 3 0,8-5 0,1 1 0,-1-1 0,1 1 0,-1-1 0,1 1 0,-1-1 0,1 1 0,-1-1 0,1 1 0,0-1 0,-1 1 0,1 0 0,0-1 0,-1 1 0,1 0 0,0-1 0,0 1 0,0 0 0,-1-1 0,1 1 0,0 0 0,0 0 0,1 1 0,-1-1 0,1 0 0,-1 0 0,1 0 0,-1 1 0,1-1 0,0 0 0,0 0 0,-1 0 0,1 0 0,0-1 0,0 1 0,0 0 0,0 0 0,0 0 0,0-1 0,2 2 0,28 14 0,0-1 0,0-2 0,1-1 0,56 13 0,-76-22 0,-9-3 0,0 1 0,0 0 0,0 0 0,0 0 0,0 0 0,0 0 0,-1 1 0,1-1 0,0 1 0,-1 0 0,5 4 0,-7-6 0,1 0 0,-1 1 0,0-1 0,0 0 0,0 1 0,0-1 0,0 1 0,0-1 0,1 0 0,-1 1 0,0-1 0,0 1 0,0-1 0,0 1 0,-1-1 0,1 0 0,0 1 0,0-1 0,0 1 0,0-1 0,0 0 0,0 1 0,-1-1 0,1 0 0,0 1 0,0-1 0,-1 0 0,1 1 0,-1 0 0,-20 13 0,-13-2 0,0-2 0,-1-1 0,0-1 0,-36 3 0,36-6 0,-103 9 0,145-17 0,1 1 0,-1-1 0,1 0 0,-1-1 0,0 0 0,11-7 0,-15 10 0,-1-1 0,1 0 0,0 0 0,-1 0 0,1 0 0,-1-1 0,0 1 0,1-1 0,-1 1 0,0-1 0,-1 0 0,1 0 0,0 1 0,-1-1 0,0 0 0,1-1 0,-1 1 0,0-4 0,-1 6 0,-1 0 0,1-1 0,-1 1 0,1-1 0,-1 1 0,0 0 0,0 0 0,0-1 0,0 1 0,0 0 0,0 0 0,0 0 0,0 0 0,0 0 0,0 0 0,-1 0 0,1 1 0,0-1 0,-1 0 0,1 1 0,-1-1 0,1 1 0,0-1 0,-1 1 0,1 0 0,-1 0 0,1-1 0,-4 1 0,-51-3 0,48 2 0,-58 3 0,50 0 0,0-1 0,0-1 0,0 0 0,0-1 0,0-1 0,0-1 0,-21-6 0,34 9 0,1-1 0,0 0 0,0 0 0,0 0 0,-1 0 0,1 0 0,0 0 0,0-1 0,1 1 0,-1-1 0,0 0 0,0 1 0,1-1 0,-1 0 0,1 0 0,-1 0 0,1 0 0,0 0 0,0 0 0,0 0 0,0 0 0,0-1 0,1 1 0,-1 0 0,1-1 0,-1 1 0,1 0 0,0-1 0,0 1 0,0-1 0,0 1 0,0 0 0,0-1 0,1 1 0,-1 0 0,1-1 0,0 1 0,0 0 0,0 0 0,0 0 0,0-1 0,0 1 0,0 0 0,3-2 0,1-5 0,1 1 0,0 0 0,1 1 0,0-1 0,0 1 0,0 1 0,1-1 0,0 1 0,12-7 0,-4 6 0,0 1 0,1 0 0,-1 1 0,1 1 0,0 0 0,0 1 0,0 1 0,1 1 0,-1 1 0,0 0 0,1 1 0,-1 0 0,26 7 0,-39-7 0,0 1 0,1 0 0,-1-1 0,0 1 0,0 1 0,0-1 0,0 1 0,-1-1 0,1 1 0,-1 0 0,1 0 0,-1 1 0,0-1 0,0 1 0,0 0 0,-1-1 0,0 1 0,1 0 0,-1 1 0,0-1 0,1 6 0,0 5 0,0 0 0,-1 0 0,-1 0 0,-1 0 0,-1 18 0,0-21 0,1-1 0,-1 1 0,2-1 0,0 1 0,0-1 0,1 1 0,1-1 0,5 17 0,-7-25 0,1 0 0,0 0 0,-1 0 0,1 0 0,0 0 0,0-1 0,0 1 0,1-1 0,-1 1 0,0-1 0,1 0 0,0 0 0,-1 0 0,1 0 0,0-1 0,0 1 0,0-1 0,0 0 0,0 1 0,1-1 0,-1-1 0,0 1 0,0 0 0,1-1 0,-1 0 0,0 0 0,1 0 0,-1 0 0,0 0 0,1-1 0,-1 1 0,0-1 0,1 0 0,-1 0 0,0 0 0,0-1 0,0 1 0,4-3 0,8-4 0,0-1 0,-1-1 0,0 0 0,-1 0 0,0-1 0,13-15 0,0-5 0,43-64 0,-2 1 0,-66 93 0,0-1 0,0 1 0,-1 0 0,1-1 0,0 1 0,0 0 0,1 0 0,-1 0 0,0 0 0,0 0 0,0 0 0,1 0 0,-1 0 0,0 1 0,1-1 0,-1 0 0,1 1 0,-1-1 0,1 1 0,-1-1 0,1 1 0,-1 0 0,1 0 0,-1 0 0,3 0 0,-3 1 0,1 0 0,-1 0 0,0 0 0,0 0 0,0 0 0,0 1 0,0-1 0,0 0 0,0 1 0,0-1 0,0 1 0,0-1 0,-1 1 0,1 0 0,-1-1 0,1 1 0,-1-1 0,1 4 0,1 12 0,-1-1 0,0 1 0,-2 26 0,-6 7 0,-2 0 0,-21 64 0,18-72 0,1 1 0,2 0 0,-6 71 0,19-99 0,6-24 0,8-25 0,-18 33 0,18-36 0,69-139 0,-69 144 0,2 0 0,1 1 0,29-32 0,-48 61 0,-1 0 0,1 1 0,-1-1 0,1 0 0,0 1 0,-1 0 0,1-1 0,0 1 0,0 0 0,0 0 0,0 0 0,0 0 0,0 0 0,0 0 0,3 0 0,-4 1 0,0 0 0,-1 0 0,1 0 0,0 1 0,0-1 0,0 0 0,-1 1 0,1-1 0,0 0 0,0 1 0,0-1 0,-1 1 0,1-1 0,0 1 0,-1-1 0,1 1 0,-1-1 0,1 1 0,0 0 0,-1-1 0,1 1 0,-1 0 0,0 0 0,1-1 0,-1 1 0,1 1 0,1 4 0,0 1 0,-1 0 0,0 0 0,0 0 0,0-1 0,-1 1 0,0 0 0,-1 10 0,-25 131 0,17-108 0,2 1 0,-5 73 0,15-91 0,-3-23 0,0 0 0,1 0 0,-1 1 0,0-1 0,0 0 0,0 0 0,0 0 0,0 0 0,0 0 0,0 1 0,0-1 0,1 0 0,-1 0 0,0 0 0,0 0 0,0 0 0,0 0 0,0 0 0,1 0 0,-1 0 0,0 0 0,0 0 0,0 0 0,0 0 0,1 0 0,-1 0 0,0 0 0,0 0 0,0 0 0,0 0 0,1 0 0,-1 0 0,0 0 0,0 0 0,0 0 0,0 0 0,1 0 0,-1 0 0,0 0 0,0 0 0,0 0 0,0 0 0,0 0 0,1-1 0,-1 1 0,0 0 0,0 0 0,0 0 0,0 0 0,0 0 0,0 0 0,0-1 0,17-34 0,29-143 0,7-25 0,-51 194 0,0 2 0,1-1 0,0 0 0,1 0 0,0 1 0,0 0 0,0 0 0,10-12 0,-14 19 0,1-1 0,-1 1 0,1-1 0,-1 1 0,0 0 0,1-1 0,-1 1 0,1-1 0,-1 1 0,1 0 0,-1 0 0,1-1 0,0 1 0,-1 0 0,1 0 0,-1 0 0,1 0 0,-1-1 0,1 1 0,0 0 0,-1 0 0,1 0 0,-1 0 0,1 0 0,0 1 0,-1-1 0,1 0 0,-1 0 0,1 0 0,0 0 0,-1 1 0,1-1 0,-1 0 0,1 0 0,-1 1 0,1-1 0,-1 1 0,1-1 0,-1 0 0,0 1 0,1-1 0,-1 1 0,1-1 0,-1 1 0,0-1 0,1 1 0,-1-1 0,0 1 0,0-1 0,0 1 0,1 0 0,-1-1 0,0 1 0,0-1 0,0 2 0,7 35 0,-7-35 0,4 62 0,-6 70 0,0-73 0,5 69 0,-1-129 0,2-8 0,2-14 0,7-97 0,-5-202 0,-7 161 0,-2 332 0,1-168 0,0-11 0,0-43 0,1 4 0,-9-82 0,9 126 0,-1 0 0,0 0 0,0 0 0,0 0 0,0 0 0,0 0 0,-1-1 0,1 1 0,0 0 0,0 0 0,-1 0 0,1 0 0,-1 0 0,1 0 0,-1 0 0,1 0 0,-1 0 0,1 1 0,-1-1 0,0 0 0,0 0 0,1 0 0,-1 1 0,0-1 0,-1 0 0,1 2 0,0 0 0,0 1 0,0-1 0,1 0 0,-1 1 0,0-1 0,1 1 0,-1-1 0,1 1 0,-1-1 0,1 1 0,0 0 0,0-1 0,-1 1 0,1-1 0,0 1 0,1 1 0,-2 12 0,2-1 0,0 1 0,0-1 0,5 17 0,-5-26 0,0 0 0,0-1 0,0 1 0,1 0 0,0-1 0,0 1 0,0-1 0,0 0 0,1 1 0,-1-1 0,1 0 0,0-1 0,0 1 0,1 0 0,-1-1 0,7 5 0,-9-8 0,1 1 0,0-1 0,-1 1 0,1-1 0,-1 1 0,1-1 0,-1 0 0,1 0 0,0 0 0,-1 0 0,1 0 0,-1 0 0,1-1 0,0 1 0,-1 0 0,1-1 0,-1 1 0,1-1 0,-1 0 0,1 1 0,-1-1 0,0 0 0,1 0 0,-1 0 0,0 0 0,0 0 0,1 0 0,-1 0 0,0 0 0,0-1 0,0 1 0,0 0 0,-1-1 0,1 1 0,0-1 0,-1 1 0,2-3 0,2-6 0,1 0 0,-2 0 0,0 0 0,3-16 0,0-18 0,-2-1 0,-2-75 0,17 155 0,27 68 0,-32-60 0,-11-32 0,1 1 0,0-1 0,1 0 0,0 0 0,0-1 0,1 1 0,9 11 0,-14-21 0,0-1 0,-1 1 0,1-1 0,0 1 0,0-1 0,-1 0 0,1 0 0,0 1 0,0-1 0,0 0 0,0 0 0,-1 0 0,1 0 0,0 0 0,0 0 0,0 0 0,0 0 0,0 0 0,-1 0 0,1-1 0,0 1 0,0 0 0,0-1 0,-1 1 0,1 0 0,0-1 0,0 1 0,-1-1 0,1 1 0,0-1 0,-1 1 0,1-1 0,0 0 0,-1 1 0,1-1 0,-1 0 0,1 1 0,-1-1 0,0 0 0,1 0 0,0-1 0,18-35 0,10-62 0,-25 185 0,-5-59 0,0 0 0,2-1 0,2 1 0,0 0 0,11 40 0,-14-67 0,0 0 0,0-1 0,1 1 0,-1 0 0,0 0 0,0 0 0,0 0 0,0-1 0,0 1 0,1 0 0,-1 0 0,0 0 0,0 0 0,0 0 0,1-1 0,-1 1 0,0 0 0,0 0 0,0 0 0,1 0 0,-1 0 0,0 0 0,0 0 0,1 0 0,-1 0 0,0 0 0,0 0 0,0 0 0,1 0 0,-1 0 0,0 0 0,0 0 0,1 0 0,-1 0 0,0 0 0,0 0 0,0 1 0,1-1 0,-1 0 0,0 0 0,0 0 0,0 0 0,1 0 0,-1 1 0,0-1 0,0 0 0,0 0 0,0 0 0,1 1 0,2-28 0,-2-198 0,4 279 0,-5-52 0,0 0 0,0 0 0,1 0 0,-1 0 0,1 0 0,-1 0 0,1 0 0,0-1 0,0 1 0,-1 0 0,1 0 0,1-1 0,-1 1 0,0 0 0,0-1 0,1 1 0,-1-1 0,1 0 0,-1 0 0,1 1 0,-1-1 0,1 0 0,0 0 0,0 0 0,2 1 0,-3-3 0,1 1 0,-1 0 0,0 0 0,1-1 0,-1 1 0,0-1 0,0 1 0,0-1 0,0 1 0,1-1 0,-1 0 0,0 0 0,0 1 0,0-1 0,0 0 0,0 0 0,-1 0 0,1 0 0,0 0 0,0 0 0,-1-1 0,1 1 0,0 0 0,-1 0 0,1 0 0,-1-1 0,0 1 0,1 0 0,-1 0 0,0-3 0,8-44 0,-7 44 0,7-30 0,-1 31 0,1 21 0,-8-16 0,2 10 0,1 0 0,0-1 0,1 1 0,0-1 0,1 0 0,0 0 0,8 12 0,-13-23 0,1 1 0,-1 0 0,0-1 0,1 1 0,-1-1 0,0 1 0,1-1 0,-1 1 0,1-1 0,-1 1 0,1-1 0,-1 1 0,1-1 0,-1 0 0,1 1 0,-1-1 0,1 0 0,0 1 0,-1-1 0,1 0 0,0 0 0,-1 0 0,1 1 0,0-1 0,-1 0 0,1 0 0,0 0 0,-1 0 0,1 0 0,0 0 0,-1 0 0,1-1 0,0 1 0,-1 0 0,1 0 0,-1 0 0,1-1 0,0 1 0,0-1 0,17-24 0,-17 23 0,0 0 0,0 0 0,0 0 0,0 0 0,0 1 0,0-1 0,0 0 0,1 0 0,-1 1 0,1-1 0,-1 1 0,1 0 0,0-1 0,-1 1 0,1 0 0,3-2 0,-4 3 0,-1 1 0,1-1 0,0 0 0,-1 0 0,1 1 0,-1-1 0,1 0 0,-1 1 0,1-1 0,-1 1 0,1-1 0,-1 1 0,1-1 0,-1 1 0,0-1 0,1 1 0,-1-1 0,0 1 0,1-1 0,-1 1 0,0 0 0,0-1 0,0 1 0,0-1 0,1 1 0,-1 0 0,0-1 0,0 2 0,3 24 0,-2-18 0,0-2 0,10 53 0,-10-55 0,0 0 0,1 0 0,-1 0 0,1-1 0,0 1 0,0 0 0,0-1 0,0 1 0,1-1 0,0 1 0,4 3 0,-7-6 2,1-1-1,-1 0 0,1 0 0,0 0 1,-1 1-1,1-1 0,-1 0 1,1 0-1,0 0 0,-1 0 0,1 0 1,0 0-1,-1 0 0,1 0 1,-1 0-1,1 0 0,0-1 1,-1 1-1,1 0 0,-1 0 0,1-1 1,0 1-1,-1 0 0,1-1 1,-1 1-1,1 0 0,-1-1 1,1 1-1,-1-1 0,0 1 0,1-1 1,-1 1-1,1-1 0,-1 1 1,0-1-1,0 1 0,1-2 0,16-28-283,-12 20-850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0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323 0,'6'12,"8"4,1 6,-2 4,-2 4,-4 4,-3 1,-2 1,-2 0,0 0,0 6,-1 2,0 5,1 7,0 5,-1-1,1-17,0-22,12-38,4-23,0-10,-16 15,-25 20,-27 24,-10 17,-19 16,-1 6,7 2,16-8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5.45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1242 17,'0'18,"-18"24,-12 11,-7 2,-9-2,3 2,-3-8,-11-1,-9-7,-5 1,-2-1,-12 6,-11 7,-6-5,2-11,5-5,14-9,14-1,13-4,21-12,29-12,20-17,21-17,8-18,16-25,9-9,-1-1,-7 4,-7 11,-14 12,-13 7,-18 13,-16 14,-43 31,-20 22,-9 14,-4 6,0 3,8 0,16-1,25-8,35-15,42-30,37-18,23-11,11-4,-7-1,-10 8,-22 15,-30 24,-28 12,-24 15,-29 14,-20 13,-19 8,-9 0,4 6,10-2,9-13,22-21,29-24,29-18,22-20,10-6,8-9,0 4,2 1,-3 2,-19 13,-21 10,-20 8,-22 16,-14 12,-17 9,-7-2,2 6,5-2,17-14,28-22,32-28,25-16,22-5,6-1,-5 3,-14 4,-29 15,-31 13,-45 16,-15 7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443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598 119,'6'0,"-4"6,-2 8,-14 14,-15 13,-10 13,-10 3,-2-3,19-28,27-37,27-34,33-22,13-11,2 8,-12 21,-28 26,-30 28,-28 25,-27 20,-16 13,-13 2,-6 2,8-4,11-14,12-14,21-19,30-19,22-21,21-23,16-17,12-3,6 4,-7 6,-10 13,-24 14,-24 19,-54 40,-30 22,-15 14,4 8,5-9,23-21,47-23,43-34,42-26,26-24,16-14,1-5,-13 5,-29 29,-27 22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50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205 0,'-12'18,"-22"12,-17 1,-6-5,6-7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850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345 0,'0'6,"0"14,-18 22,-12 15,-7 16,-9 8,-21 8,2-5,11-11,27-18,48-30,38-37,28-29,22-20,5-10,-5-7,-21 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0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556 1,'-6'6,"-15"8,-14 13,-21 27,-12 15,-6 9,-9 9,4-5,9-10,22-35,32-48,37-58,14-18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33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447 1,'0'6,"-12"14,-10 15,-19 15,-15 15,-4 10,-3 4,2-6,7-9,5-9,24-27,22-41,29-43,22-30,4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335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447 1,'0'6,"-12"14,-10 15,-19 15,-15 15,-4 10,-3 4,2-6,7-9,5-9,24-27,22-41,29-43,22-30,4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5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797 1,'-6'0,"-1"5,-7 9,-18 8,-22 17,-19 9,-22 20,-13 11,1 3,-1 1,14-15,21-25,48-43,46-40,37-37,21-17,10-5,-12 14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72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273 1,'6'0,"2"12,-7 4,-9 11,-15 19,-10 14,-11 2,-5 10,1-3,2-6,9-14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11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355 1,'0'17,"0"19,0 27,-12 15,-10 5,-13 2,-1-2,-6-4,-2 4,-6-7,6-11,5-9,8-15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44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450 1,'0'6,"-12"14,-16 15,-15 14,-6 17,-7 9,0 4,-3 0,3-7,6-16,10-17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72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413 0,'0'6,"-6"20,-2 17,-17 20,-17 23,-13 9,-4 0,-3 2,3-10,5-13,12-19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8.97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189 1,'6'0,"2"12,0 10,-20 19,-13 9,-10 7,-3 7,-3-8,7-8,9-11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1.41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777 392,'12'-6,"10"-2,1 12,-9 18,-14 23,-18 16,-12 9,-13 5,-17-4,-10-2,0-8,0-13,19-21,23-33,28-34,27-22,21-18,14-8,2 6,-10 10,-13 23,-15 33,-17 30,-28 37,-41 34,-28 27,-17 6,-9-6,-9-2,10-16,31-34,47-47,48-54,33-39,21-18,11-10,-1 2,-3 12,-13 28,-23 32,-30 34,-29 28,-22 9,-16 11,-10 3,18-13,43-25,52-39,54-38,30-27,10-10,-7 6,-24 37,-43 41,-45 35,-43 33,-42 19,-27 16,-23 12,-2 0,5-10,12-19,21-11,32-14,29-21,42-32,47-33,42-22,19-17,12-13,0 4,-20 4,-17 18,-33 25,-30 27,-39 28,-45 30,-51 26,-40 25,-16 9,-6-7,-1-8,7-12,36-25,48-22,71-32,65-47,44-37,38-29,17-6,-9-1,-20 16,-22 26,-31 32,-43 37,-42 33,-44 25,-41 23,-35 17,-29 13,-7-4,3-13,22-7,27-17,29-24,40-18,54-28,54-38,56-27,29-24,16-20,3 0,-11 9,-23 23,-43 33,-62 44,-93 54,-68 39,-37 23,-28 12,-20-7,8-23,25-25,48-23,68-29,86-41,85-50,66-42,37-10,17-2,-18 12,-42 20,-50 35,-58 34,-65 42,-57 32,-49 27,-32 15,-28 0,-22-2,1-8,27-10,34-10,61-18,60-27,67-33,57-23,44-15,18-3,-16 5,-31 14,-39 20,-35 22,-42 12,-41 24,-30 18,-24 15,-23 7,-8 0,27-13,44-33,57-33,44-32,34-21,12 0,-7 5,-28 25,-45 30,-53 22,-40 26,-46 11,-29 2,-4-2,22-5,25-10,52-25,51-32,59-32,54-31,36-20,3-5,-15 9,-26 15,-40 21,-40 22,-27 22,-28 14,-12 7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47.824"/>
    </inkml:context>
    <inkml:brush xml:id="br0">
      <inkml:brushProperty name="width" value="0.35" units="cm"/>
      <inkml:brushProperty name="height" value="2.1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605 1,'0'6,"0"8,0 7,-6 7,-8 4,-7-3,-7 5,-4-3,-3 0,-1-1,0 8,-1-3,18-14,13-16,18-15,33-23,19-13,12-10,-2 4,-7 5,-21 11,-24 23,-40 20,-41 27,-29 19,-16 13,-4 7,5 3,2-11,19-10,28-16,30-13,31-23,32-25,34-14,22-14,13 3,6 8,-4 6,-9 2,-10 6,-25 7,-32 14,-20 12,-19 6,-14 6,-5 5,-10 5,-4-2,3-1,20-5,18-5,16-13,15-12,15-11,4-14,-18 4,-21 13,-20 10,-20 5,-11 10,5-4,16-2,9-8,13-9,10-2,10-4,-1-11,-9 0,-21 5,-21 14,-11 19,-13 10,3 7,3 7,15-4,19-5,17-12,13-9,9-4,6-8,3-1,-11 1,-16 8,-16 11,-1 4,12 0,23-9,13-9,6-11,5-3,-5-3,-11 8,-18 7,-18 10,-15 5,-12 8,-7 6,-3 1,3 2,2-3,13-5,8-12,13-5,5-10,2-8,-7 4,-16 12,0 6,8-4,11-7,11-3,2 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7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0 347 24575,'6'0'0,"0"0"0,0-1 0,-1 0 0,1 0 0,0 0 0,-1-1 0,1 0 0,-1 0 0,1 0 0,-1-1 0,0 1 0,0-1 0,8-7 0,0-2 0,0 0 0,-1 0 0,12-19 0,-14 19 0,-1 0 0,1 1 0,1 0 0,23-19 0,36-12 0,91-40 0,-119 61 0,-23 8 0,-19 13 0,0 0 0,0-1 0,0 1 0,1 0 0,-1-1 0,0 1 0,0 0 0,0 0 0,0-1 0,0 1 0,0 0 0,0-1 0,0 1 0,0 0 0,0-1 0,0 1 0,0 0 0,0 0 0,0-1 0,0 1 0,0 0 0,0-1 0,0 1 0,0 0 0,0-1 0,0 1 0,0 0 0,0 0 0,-1-1 0,1 1 0,0 0 0,0 0 0,-1-1 0,-1 0 0,1 0 0,-1 0 0,0 1 0,0-1 0,0 1 0,0-1 0,0 1 0,0 0 0,0-1 0,0 1 0,0 0 0,0 0 0,0 0 0,0 1 0,0-1 0,0 0 0,-2 2 0,-19 4 0,0 1 0,1 1 0,-1 1 0,2 1 0,-1 1 0,1 1 0,1 1 0,0 1 0,1 1 0,1 0 0,0 1 0,1 1 0,0 1 0,2 0 0,0 1 0,-13 23 0,14-11-1365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09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569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797 1,'-6'0,"-1"5,-7 9,-18 8,-22 17,-19 9,-22 20,-13 11,1 3,-1 1,14-15,21-25,48-43,46-40,37-37,21-17,10-5,-12 14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0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442 438 24575,'-9'10'0,"1"0"0,0 0 0,1 1 0,0 0 0,-6 16 0,-16 23 0,5-19 0,-1-1 0,48-48 0,47-56 0,-64 68 0,0-1 0,-1-1 0,0 1 0,-1-1 0,1 0 0,-1 0 0,-1-1 0,0 1 0,3-10 0,-6 16 0,0 1 0,1-1 0,-1 1 0,0-1 0,0 1 0,0-1 0,0 0 0,-1 1 0,1-1 0,0 1 0,-1-1 0,1 1 0,-1-1 0,1 1 0,-1 0 0,0-1 0,1 1 0,-1 0 0,0-1 0,0 1 0,0 0 0,-2-2 0,1 1 0,-1 0 0,0 0 0,0 1 0,0-1 0,0 1 0,0-1 0,0 1 0,0 0 0,0 0 0,-4 0 0,-9-1 0,0 1 0,0 0 0,-23 2 0,32 0 0,-34 3 0,0 3 0,0 1 0,-66 23 0,55-22 0,51-8 0,0-1 0,0 0 0,0 0 0,0 0 0,0 0 0,0 0 0,0 0 0,0 0 0,0-1 0,0 1 0,0 0 0,0 0 0,0-1 0,0 1 0,0-1 0,1 1 0,-1-1 0,0 1 0,0-1 0,0 1 0,0-1 0,1 0 0,-1 1 0,0-1 0,1 0 0,-1 0 0,0 0 0,1 1 0,-1-1 0,1 0 0,-1 0 0,1 0 0,0 0 0,-1 0 0,1 0 0,0 0 0,0 0 0,0 0 0,0 0 0,0 0 0,0 0 0,0 0 0,0 0 0,0 0 0,0-1 0,2-5 0,0 0 0,0 0 0,1 1 0,0-1 0,0 1 0,0-1 0,1 1 0,0 1 0,6-8 0,49-50 0,-37 40 0,24-24 0,2 1 0,2 3 0,96-64 0,-138 102 0,1 0 0,0 1 0,0 1 0,11-4 0,-19 6 0,1 1 0,0 0 0,0-1 0,-1 1 0,1 0 0,0 0 0,0 0 0,0 0 0,-1 0 0,1 0 0,0 1 0,3 0 0,-4 0 0,0-1 0,-1 1 0,1-1 0,0 1 0,-1 0 0,1-1 0,-1 1 0,1 0 0,0-1 0,-1 1 0,1 0 0,-1 0 0,0 0 0,1-1 0,-1 1 0,0 0 0,1 0 0,-1 0 0,0 0 0,0 0 0,0 0 0,0-1 0,0 1 0,0 0 0,0 0 0,0 0 0,0 1 0,-3 10 0,0 0 0,-1 0 0,0 0 0,-1-1 0,0 0 0,-1 0 0,-13 19 0,2-1 0,-26 39 0,26-43 0,2-1 0,-13 28 0,27-50 0,0 0 0,0 0 0,0 0 0,0 0 0,1-1 0,-1 1 0,1 0 0,0 0 0,-1 0 0,1 0 0,0 0 0,0 0 0,0 0 0,0 0 0,1 4 0,0-5 0,-1-1 0,1 1 0,-1 0 0,1-1 0,-1 1 0,1 0 0,0-1 0,-1 1 0,1-1 0,0 1 0,-1-1 0,1 1 0,0-1 0,0 1 0,0-1 0,-1 0 0,1 0 0,0 1 0,0-1 0,0 0 0,0 0 0,-1 0 0,1 0 0,2 0 0,5-1 0,1 0 0,-1-1 0,0 1 0,1-2 0,14-6 0,88-34-1365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2.2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238 401 24575,'-52'58'0,"-78"112"0,84-106 0,36-50 0,14-17 0,16-24 0,31-45 0,4 3 0,3 2 0,3 3 0,109-90 0,-147 140 0,-23 14 0,1 1 0,-1-1 0,0 1 0,0-1 0,0 0 0,0 1 0,1-1 0,-1 0 0,0 1 0,0-1 0,0 1 0,0-1 0,0 1 0,0-1 0,0 0 0,0 1 0,0-1 0,0 1 0,0-1 0,0 0 0,-1 1 0,1-1 0,0 1 0,0-1 0,0 0 0,-1 1 0,1-1 0,0 0 0,0 1 0,-1-1 0,1 1 0,-29 44 0,-48 51 0,-82 138 0,143-200 0,16-35 0,0 1 0,0 0 0,1 0 0,-1 0 0,0 0 0,0 0 0,0 0 0,1 0 0,-1 0 0,0 0 0,0 0 0,0-1 0,1 1 0,-1 0 0,0 0 0,0 0 0,1 1 0,-1-1 0,0 0 0,0 0 0,0 0 0,1 0 0,-1 0 0,0 0 0,0 0 0,0 0 0,1 0 0,-1 0 0,0 1 0,0-1 0,0 0 0,1 0 0,-1 0 0,0 0 0,0 0 0,0 1 0,0-1 0,0 0 0,0 0 0,1 0 0,-1 1 0,0-1 0,0 0 0,0 0 0,0 0 0,0 1 0,0-1 0,0 0 0,0 0 0,0 1 0,0-1 0,0 0 0,0 0 0,0 0 0,0 1 0,0-1 0,0 0 0,0 0 0,0 1 0,0-1 0,-1 0 0,19-14 0,33-42 0,-3-1 0,77-122 0,-100 142 0,15-27 0,19-27 0,-59 91 0,0 0 0,0 0 0,0 0 0,0 0 0,0 0 0,0 0 0,0 0 0,0 0 0,1 1 0,-1-1 0,0 0 0,0 0 0,0 0 0,0 0 0,0 0 0,0 0 0,0 0 0,0 0 0,0 0 0,0 0 0,0 0 0,1 0 0,-1 0 0,0 0 0,0 0 0,0 0 0,-9 19 0,-18 29 0,-334 530 0,343-538 0,20-37 0,5-8 0,47-58 0,231-359 0,-251 368 0,-11 18 0,1 2 0,29-33 0,-34 51 0,-20 29 0,-22 34 0,-78 122 0,-48 89 0,277-440 0,-58 74 0,131-187 0,-163 246 0,-26 38 0,-8 12 0,-15 26 0,-139 221 0,64-112 0,-70 109 0,144-224 0,12-21 0,0 0 0,0 0 0,0 0 0,0 0 0,1 0 0,-1 0 0,0 0 0,0 0 0,0 0 0,0 0 0,0 0 0,0 0 0,0 0 0,0 0 0,0 0 0,0 0 0,0 0 0,0 0 0,0 0 0,0 0 0,1 0 0,-1 0 0,0 0 0,0 1 0,0-1 0,0 0 0,0 0 0,0 0 0,0 0 0,0 0 0,0 0 0,0 0 0,0 0 0,0 0 0,0 0 0,0 0 0,0 0 0,0 0 0,0 1 0,0-1 0,0 0 0,0 0 0,0 0 0,0 0 0,0 0 0,26-28 0,42-55 0,-17 17 0,3 4 0,107-98 0,-110 118 0,3 1 0,0 3 0,66-34 0,-119 72 0,-1-1 0,0 1 0,1-1 0,-1 1 0,1 0 0,-1-1 0,1 1 0,-1 0 0,1 0 0,0-1 0,-1 1 0,1 0 0,-1 0 0,1 0 0,0-1 0,-1 1 0,1 0 0,-1 0 0,1 0 0,0 0 0,-1 0 0,1 0 0,-1 0 0,1 1 0,0-1 0,-1 0 0,1 0 0,-1 0 0,1 1 0,-1-1 0,1 0 0,-1 0 0,1 1 0,0 0 0,-9 20 0,-29 34 0,-64 70 0,16-21 0,47-54 0,-135 192 0,172-241 0,-1 1 0,1-1 0,0 1 0,0 0 0,0 0 0,1-1 0,-1 1 0,0 0 0,0 0 0,1 0 0,0 0 0,-1-1 0,1 1 0,0 4 0,0-5 0,1-1 0,-1 0 0,1 0 0,-1 1 0,1-1 0,-1 0 0,1 0 0,0 0 0,-1 1 0,1-1 0,-1 0 0,1 0 0,0 0 0,-1 0 0,1 0 0,0 0 0,-1 0 0,1-1 0,-1 1 0,1 0 0,0 0 0,-1 0 0,1-1 0,-1 1 0,1 0 0,-1 0 0,1-1 0,-1 1 0,1-1 0,58-36 0,-54 33 0,502-367 0,-494 362 0,36-31 0,-49 40 0,0 0 0,-1 0 0,1 0 0,0 0 0,0 0 0,0 0 0,0 0 0,0 0 0,-1 0 0,1 0 0,0 0 0,0 0 0,0 0 0,0-1 0,-1 1 0,1 0 0,0 0 0,0 0 0,0 0 0,0 0 0,0 0 0,0 0 0,0 0 0,-1-1 0,1 1 0,0 0 0,0 0 0,0 0 0,0 0 0,0 0 0,0-1 0,0 1 0,0 0 0,0 0 0,0 0 0,0 0 0,0 0 0,0-1 0,0 1 0,0 0 0,0 0 0,0 0 0,0 0 0,0-1 0,0 1 0,0 0 0,0 0 0,0 0 0,0 0 0,0 0 0,0-1 0,0 1 0,0 0 0,0 0 0,1 0 0,-1 0 0,0 0 0,0-1 0,-18 7 0,-13 8 0,1 1 0,1 2 0,-46 34 0,-77 75 0,79-64 0,32-28 0,-217 172 0,234-188-79,36-27 277,38-30-1682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3.2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5.4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7.57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8.2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19.6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0.0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28.7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6.9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830 1 24575,'-1'7'0,"0"-1"0,-1 1 0,1 0 0,-1-1 0,-1 1 0,1-1 0,-1 0 0,0 0 0,-1 0 0,1 0 0,-1-1 0,-7 8 0,-59 61 0,56-63 0,0 0 0,-1-1 0,-17 9 0,21-13 0,0 0 0,0 0 0,1 1 0,0 1 0,1 0 0,-1 0 0,-10 13 0,19-20 0,1 0 0,-1-1 0,1 1 0,-1-1 0,1 1 0,-1 0 0,1-1 0,0 1 0,-1 0 0,1-1 0,0 1 0,0 0 0,-1-1 0,1 1 0,0 0 0,0 0 0,0-1 0,0 1 0,0 0 0,0 0 0,0 1 0,13 1 0,22-13 0,235-83 0,-269 92 0,0 1 0,1-1 0,-1 1 0,1-1 0,-1 1 0,0 0 0,1-1 0,-1 1 0,1 0 0,-1 0 0,1 0 0,-1 0 0,1 1 0,-1-1 0,0 0 0,3 1 0,-4 0 0,0-1 0,0 1 0,0-1 0,1 1 0,-1-1 0,0 1 0,0-1 0,0 1 0,0-1 0,0 1 0,0-1 0,0 1 0,0-1 0,-1 1 0,1-1 0,0 1 0,0-1 0,0 1 0,0-1 0,-1 1 0,1-1 0,0 1 0,0-1 0,-1 0 0,1 1 0,0-1 0,-1 1 0,0-1 0,-36 38 0,-126 78 0,72-53 0,58-36 0,23-17 0,19-13 0,302-176 0,-264 151 0,-25 11 0,-32 17 0,-42 20 0,-85 72 0,38-22 0,86-62 0,0 0 0,1 1 0,0 1 0,1 0 0,-19 21 0,99-67 0,-125 57 0,-183 134 0,190-124 0,1 1 0,2 3 0,-44 42 0,59-44-1,23-23-272,-1-1 0,-1 0 0,0 0 1,-15 11-1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7.727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273 1,'6'0,"2"12,-7 4,-9 11,-15 19,-10 14,-11 2,-5 10,1-3,2-6,9-14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8.17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24575,'0'6'0,"6"8"0,8 1 0,7-1 0,1 3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8:59.3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24575,'8'13'0,"0"0"0,0-1 0,2 0 0,14 16 0,-15-19 0,0 0 0,-1 0 0,-1 1 0,0 1 0,0-1 0,-1 1 0,9 21 0,-10-11 0,0 1 0,-2 0 0,-1 0 0,0 0 0,-2 1 0,-4 35 0,3-23 0,0-34 0,1 0 0,0 1 0,0-1 0,0 0 0,0 0 0,0 0 0,0 1 0,1-1 0,-1 0 0,0 0 0,1 0 0,-1 0 0,1 1 0,-1-1 0,1 0 0,0 1 0,-1-2 0,1 0 0,-1 1 0,1-1 0,-1 0 0,1 0 0,-1 0 0,1 1 0,-1-1 0,1 0 0,-1 0 0,1 0 0,-1 0 0,1 0 0,-1 0 0,1 0 0,-1 0 0,1 0 0,-1 0 0,1 0 0,-1-1 0,1 1 0,-1 0 0,1 0 0,-1 0 0,1-1 0,0 1 0,38-33 0,-18 13 0,-4 9 0,-7 5 0,-1-1 0,1 0 0,-1-1 0,-1 1 0,1-2 0,-2 1 0,10-13 0,-16 20 0,0 1 0,-1-1 0,1 1 0,-1-1 0,1 0 0,-1 1 0,1-1 0,-1 0 0,1 1 0,-1-1 0,1 0 0,-1 0 0,0 1 0,0-1 0,1 0 0,-1 0 0,0 0 0,0 0 0,0 1 0,0-1 0,0 0 0,0 0 0,0 0 0,0 0 0,0 1 0,0-1 0,0 0 0,-1 0 0,1 0 0,0 1 0,-1-1 0,1 0 0,0 0 0,-1 1 0,1-1 0,-1 0 0,1 1 0,-1-1 0,0 0 0,1 1 0,-1-1 0,0 1 0,1-1 0,-1 1 0,0-1 0,1 1 0,-1 0 0,0-1 0,0 1 0,0 0 0,1-1 0,-1 1 0,0 0 0,0 0 0,0 0 0,1 0 0,-1 0 0,0 0 0,0 0 0,0 0 0,0 0 0,0 0 0,0 1 0,-13 0 0,1 0 0,0 1 0,-15 5 0,15-4 0,-20 3-1365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19:33.6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24575,'0'12'0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05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1001 241 24575,'-21'1'0,"0"0"0,0 1 0,0 2 0,1 0 0,-1 1 0,1 1 0,-31 13 0,24-11 0,0-1 0,-1-1 0,0-2 0,0-1 0,0 0 0,-1-3 0,-28-2 0,-63 4 0,116-1 0,0-1 0,0 1 0,1 0 0,-1 0 0,0 0 0,0 0 0,1 1 0,-1 0 0,-5 3 0,8-5 0,1 1 0,-1-1 0,1 1 0,-1-1 0,1 1 0,-1-1 0,1 1 0,-1-1 0,1 1 0,0-1 0,-1 1 0,1 0 0,0-1 0,-1 1 0,1 0 0,0-1 0,0 1 0,0 0 0,-1-1 0,1 1 0,0 0 0,0 0 0,1 1 0,-1-1 0,1 0 0,-1 0 0,1 0 0,-1 1 0,1-1 0,0 0 0,0 0 0,-1 0 0,1 0 0,0-1 0,0 1 0,0 0 0,0 0 0,0 0 0,0-1 0,2 2 0,28 14 0,0-1 0,0-2 0,1-1 0,56 13 0,-76-22 0,-9-3 0,0 1 0,0 0 0,0 0 0,0 0 0,0 0 0,0 0 0,-1 1 0,1-1 0,0 1 0,-1 0 0,5 4 0,-7-6 0,1 0 0,-1 1 0,0-1 0,0 0 0,0 1 0,0-1 0,0 1 0,0-1 0,1 0 0,-1 1 0,0-1 0,0 1 0,0-1 0,0 1 0,-1-1 0,1 0 0,0 1 0,0-1 0,0 1 0,0-1 0,0 0 0,0 1 0,-1-1 0,1 0 0,0 1 0,0-1 0,-1 0 0,1 1 0,-1 0 0,-20 13 0,-13-2 0,0-2 0,-1-1 0,0-1 0,-36 3 0,36-6 0,-103 9 0,145-17 0,1 1 0,-1-1 0,1 0 0,-1-1 0,0 0 0,11-7 0,-15 10 0,-1-1 0,1 0 0,0 0 0,-1 0 0,1 0 0,-1-1 0,0 1 0,1-1 0,-1 1 0,0-1 0,-1 0 0,1 0 0,0 1 0,-1-1 0,0 0 0,1-1 0,-1 1 0,0-4 0,-1 6 0,-1 0 0,1-1 0,-1 1 0,1-1 0,-1 1 0,0 0 0,0 0 0,0-1 0,0 1 0,0 0 0,0 0 0,0 0 0,0 0 0,0 0 0,0 0 0,-1 0 0,1 1 0,0-1 0,-1 0 0,1 1 0,-1-1 0,1 1 0,0-1 0,-1 1 0,1 0 0,-1 0 0,1-1 0,-4 1 0,-51-3 0,48 2 0,-58 3 0,50 0 0,0-1 0,0-1 0,0 0 0,0-1 0,0-1 0,0-1 0,-21-6 0,34 9 0,1-1 0,0 0 0,0 0 0,0 0 0,-1 0 0,1 0 0,0 0 0,0-1 0,1 1 0,-1-1 0,0 0 0,0 1 0,1-1 0,-1 0 0,1 0 0,-1 0 0,1 0 0,0 0 0,0 0 0,0 0 0,0 0 0,0-1 0,1 1 0,-1 0 0,1-1 0,-1 1 0,1 0 0,0-1 0,0 1 0,0-1 0,0 1 0,0 0 0,0-1 0,1 1 0,-1 0 0,1-1 0,0 1 0,0 0 0,0 0 0,0 0 0,0-1 0,0 1 0,0 0 0,3-2 0,1-5 0,1 1 0,0 0 0,1 1 0,0-1 0,0 1 0,0 1 0,1-1 0,0 1 0,12-7 0,-4 6 0,0 1 0,1 0 0,-1 1 0,1 1 0,0 0 0,0 1 0,0 1 0,1 1 0,-1 1 0,0 0 0,1 1 0,-1 0 0,26 7 0,-39-7 0,0 1 0,1 0 0,-1-1 0,0 1 0,0 1 0,0-1 0,0 1 0,-1-1 0,1 1 0,-1 0 0,1 0 0,-1 1 0,0-1 0,0 1 0,0 0 0,-1-1 0,0 1 0,1 0 0,-1 1 0,0-1 0,1 6 0,0 5 0,0 0 0,-1 0 0,-1 0 0,-1 0 0,-1 18 0,0-21 0,1-1 0,-1 1 0,2-1 0,0 1 0,0-1 0,1 1 0,1-1 0,5 17 0,-7-25 0,1 0 0,0 0 0,-1 0 0,1 0 0,0 0 0,0-1 0,0 1 0,1-1 0,-1 1 0,0-1 0,1 0 0,0 0 0,-1 0 0,1 0 0,0-1 0,0 1 0,0-1 0,0 0 0,0 1 0,1-1 0,-1-1 0,0 1 0,0 0 0,1-1 0,-1 0 0,0 0 0,1 0 0,-1 0 0,0 0 0,1-1 0,-1 1 0,0-1 0,1 0 0,-1 0 0,0 0 0,0-1 0,0 1 0,4-3 0,8-4 0,0-1 0,-1-1 0,0 0 0,-1 0 0,0-1 0,13-15 0,0-5 0,43-64 0,-2 1 0,-66 93 0,0-1 0,0 1 0,-1 0 0,1-1 0,0 1 0,0 0 0,1 0 0,-1 0 0,0 0 0,0 0 0,0 0 0,1 0 0,-1 0 0,0 1 0,1-1 0,-1 0 0,1 1 0,-1-1 0,1 1 0,-1-1 0,1 1 0,-1 0 0,1 0 0,-1 0 0,3 0 0,-3 1 0,1 0 0,-1 0 0,0 0 0,0 0 0,0 0 0,0 1 0,0-1 0,0 0 0,0 1 0,0-1 0,0 1 0,0-1 0,-1 1 0,1 0 0,-1-1 0,1 1 0,-1-1 0,1 4 0,1 12 0,-1-1 0,0 1 0,-2 26 0,-6 7 0,-2 0 0,-21 64 0,18-72 0,1 1 0,2 0 0,-6 71 0,19-99 0,6-24 0,8-25 0,-18 33 0,18-36 0,69-139 0,-69 144 0,2 0 0,1 1 0,29-32 0,-48 61 0,-1 0 0,1 1 0,-1-1 0,1 0 0,0 1 0,-1 0 0,1-1 0,0 1 0,0 0 0,0 0 0,0 0 0,0 0 0,0 0 0,0 0 0,3 0 0,-4 1 0,0 0 0,-1 0 0,1 0 0,0 1 0,0-1 0,0 0 0,-1 1 0,1-1 0,0 0 0,0 1 0,0-1 0,-1 1 0,1-1 0,0 1 0,-1-1 0,1 1 0,-1-1 0,1 1 0,0 0 0,-1-1 0,1 1 0,-1 0 0,0 0 0,1-1 0,-1 1 0,1 1 0,1 4 0,0 1 0,-1 0 0,0 0 0,0 0 0,0-1 0,-1 1 0,0 0 0,-1 10 0,-25 131 0,17-108 0,2 1 0,-5 73 0,15-91 0,-3-23 0,0 0 0,1 0 0,-1 1 0,0-1 0,0 0 0,0 0 0,0 0 0,0 0 0,0 0 0,0 1 0,0-1 0,1 0 0,-1 0 0,0 0 0,0 0 0,0 0 0,0 0 0,0 0 0,1 0 0,-1 0 0,0 0 0,0 0 0,0 0 0,0 0 0,1 0 0,-1 0 0,0 0 0,0 0 0,0 0 0,0 0 0,1 0 0,-1 0 0,0 0 0,0 0 0,0 0 0,0 0 0,1 0 0,-1 0 0,0 0 0,0 0 0,0 0 0,0 0 0,0 0 0,1-1 0,-1 1 0,0 0 0,0 0 0,0 0 0,0 0 0,0 0 0,0 0 0,0-1 0,17-34 0,29-143 0,7-25 0,-51 194 0,0 2 0,1-1 0,0 0 0,1 0 0,0 1 0,0 0 0,0 0 0,10-12 0,-14 19 0,1-1 0,-1 1 0,1-1 0,-1 1 0,0 0 0,1-1 0,-1 1 0,1-1 0,-1 1 0,1 0 0,-1 0 0,1-1 0,0 1 0,-1 0 0,1 0 0,-1 0 0,1 0 0,-1-1 0,1 1 0,0 0 0,-1 0 0,1 0 0,-1 0 0,1 0 0,0 1 0,-1-1 0,1 0 0,-1 0 0,1 0 0,0 0 0,-1 1 0,1-1 0,-1 0 0,1 0 0,-1 1 0,1-1 0,-1 1 0,1-1 0,-1 0 0,0 1 0,1-1 0,-1 1 0,1-1 0,-1 1 0,0-1 0,1 1 0,-1-1 0,0 1 0,0-1 0,0 1 0,1 0 0,-1-1 0,0 1 0,0-1 0,0 2 0,7 35 0,-7-35 0,4 62 0,-6 70 0,0-73 0,5 69 0,-1-129 0,2-8 0,2-14 0,7-97 0,-5-202 0,-7 161 0,-2 332 0,1-168 0,0-11 0,0-43 0,1 4 0,-9-82 0,9 126 0,-1 0 0,0 0 0,0 0 0,0 0 0,0 0 0,0 0 0,-1-1 0,1 1 0,0 0 0,0 0 0,-1 0 0,1 0 0,-1 0 0,1 0 0,-1 0 0,1 0 0,-1 0 0,1 1 0,-1-1 0,0 0 0,0 0 0,1 0 0,-1 1 0,0-1 0,-1 0 0,1 2 0,0 0 0,0 1 0,0-1 0,1 0 0,-1 1 0,0-1 0,1 1 0,-1-1 0,1 1 0,-1-1 0,1 1 0,0 0 0,0-1 0,-1 1 0,1-1 0,0 1 0,1 1 0,-2 12 0,2-1 0,0 1 0,0-1 0,5 17 0,-5-26 0,0 0 0,0-1 0,0 1 0,1 0 0,0-1 0,0 1 0,0-1 0,0 0 0,1 1 0,-1-1 0,1 0 0,0-1 0,0 1 0,1 0 0,-1-1 0,7 5 0,-9-8 0,1 1 0,0-1 0,-1 1 0,1-1 0,-1 1 0,1-1 0,-1 0 0,1 0 0,0 0 0,-1 0 0,1 0 0,-1 0 0,1-1 0,0 1 0,-1 0 0,1-1 0,-1 1 0,1-1 0,-1 0 0,1 1 0,-1-1 0,0 0 0,1 0 0,-1 0 0,0 0 0,0 0 0,1 0 0,-1 0 0,0 0 0,0-1 0,0 1 0,0 0 0,-1-1 0,1 1 0,0-1 0,-1 1 0,2-3 0,2-6 0,1 0 0,-2 0 0,0 0 0,3-16 0,0-18 0,-2-1 0,-2-75 0,17 155 0,27 68 0,-32-60 0,-11-32 0,1 1 0,0-1 0,1 0 0,0 0 0,0-1 0,1 1 0,9 11 0,-14-21 0,0-1 0,-1 1 0,1-1 0,0 1 0,0-1 0,-1 0 0,1 0 0,0 1 0,0-1 0,0 0 0,0 0 0,-1 0 0,1 0 0,0 0 0,0 0 0,0 0 0,0 0 0,0 0 0,-1 0 0,1-1 0,0 1 0,0 0 0,0-1 0,-1 1 0,1 0 0,0-1 0,0 1 0,-1-1 0,1 1 0,0-1 0,-1 1 0,1-1 0,0 0 0,-1 1 0,1-1 0,-1 0 0,1 1 0,-1-1 0,0 0 0,1 0 0,0-1 0,18-35 0,10-62 0,-25 185 0,-5-59 0,0 0 0,2-1 0,2 1 0,0 0 0,11 40 0,-14-67 0,0 0 0,0-1 0,1 1 0,-1 0 0,0 0 0,0 0 0,0 0 0,0-1 0,0 1 0,1 0 0,-1 0 0,0 0 0,0 0 0,0 0 0,1-1 0,-1 1 0,0 0 0,0 0 0,0 0 0,1 0 0,-1 0 0,0 0 0,0 0 0,1 0 0,-1 0 0,0 0 0,0 0 0,0 0 0,1 0 0,-1 0 0,0 0 0,0 0 0,1 0 0,-1 0 0,0 0 0,0 0 0,0 1 0,1-1 0,-1 0 0,0 0 0,0 0 0,0 0 0,1 0 0,-1 1 0,0-1 0,0 0 0,0 0 0,0 0 0,1 1 0,2-28 0,-2-198 0,4 279 0,-5-52 0,0 0 0,0 0 0,1 0 0,-1 0 0,1 0 0,-1 0 0,1 0 0,0-1 0,0 1 0,-1 0 0,1 0 0,1-1 0,-1 1 0,0 0 0,0-1 0,1 1 0,-1-1 0,1 0 0,-1 0 0,1 1 0,-1-1 0,1 0 0,0 0 0,0 0 0,2 1 0,-3-3 0,1 1 0,-1 0 0,0 0 0,1-1 0,-1 1 0,0-1 0,0 1 0,0-1 0,0 1 0,1-1 0,-1 0 0,0 0 0,0 1 0,0-1 0,0 0 0,0 0 0,-1 0 0,1 0 0,0 0 0,0 0 0,-1-1 0,1 1 0,0 0 0,-1 0 0,1 0 0,-1-1 0,0 1 0,1 0 0,-1 0 0,0-3 0,8-44 0,-7 44 0,7-30 0,-1 31 0,1 21 0,-8-16 0,2 10 0,1 0 0,0-1 0,1 1 0,0-1 0,1 0 0,0 0 0,8 12 0,-13-23 0,1 1 0,-1 0 0,0-1 0,1 1 0,-1-1 0,0 1 0,1-1 0,-1 1 0,1-1 0,-1 1 0,1-1 0,-1 1 0,1-1 0,-1 0 0,1 1 0,-1-1 0,1 0 0,0 1 0,-1-1 0,1 0 0,0 0 0,-1 0 0,1 1 0,0-1 0,-1 0 0,1 0 0,0 0 0,-1 0 0,1 0 0,0 0 0,-1 0 0,1-1 0,0 1 0,-1 0 0,1 0 0,-1 0 0,1-1 0,0 1 0,0-1 0,17-24 0,-17 23 0,0 0 0,0 0 0,0 0 0,0 0 0,0 1 0,0-1 0,0 0 0,1 0 0,-1 1 0,1-1 0,-1 1 0,1 0 0,0-1 0,-1 1 0,1 0 0,3-2 0,-4 3 0,-1 1 0,1-1 0,0 0 0,-1 0 0,1 1 0,-1-1 0,1 0 0,-1 1 0,1-1 0,-1 1 0,1-1 0,-1 1 0,1-1 0,-1 1 0,0-1 0,1 1 0,-1-1 0,0 1 0,1-1 0,-1 1 0,0 0 0,0-1 0,0 1 0,0-1 0,1 1 0,-1 0 0,0-1 0,0 2 0,3 24 0,-2-18 0,0-2 0,10 53 0,-10-55 0,0 0 0,1 0 0,-1 0 0,1-1 0,0 1 0,0 0 0,0-1 0,0 1 0,1-1 0,0 1 0,4 3 0,-7-6 2,1-1-1,-1 0 0,1 0 0,0 0 1,-1 1-1,1-1 0,-1 0 1,1 0-1,0 0 0,-1 0 0,1 0 1,0 0-1,-1 0 0,1 0 1,-1 0-1,1 0 0,0-1 1,-1 1-1,1 0 0,-1 0 0,1-1 1,0 1-1,-1 0 0,1-1 1,-1 1-1,1 0 0,-1-1 1,1 1-1,-1-1 0,0 1 0,1-1 1,-1 1-1,1-1 0,-1 1 1,0-1-1,0 1 0,1-2 0,16-28-283,-12 20-850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24:03.44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10T17:31:55.8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21 24575,'1'38'0,"1"1"0,2-2 0,2 1 0,1 0 0,2-1 0,15 38 0,-15-51 0,1 0 0,1-1 0,2 0 0,0 0 0,1-2 0,1 1 0,1-2 0,1 0 0,36 32 0,-50-49 0,1 0 0,-1 0 0,1 0 0,0-1 0,0 0 0,0 1 0,0-1 0,0-1 0,0 1 0,1 0 0,-1-1 0,1 0 0,-1 0 0,1-1 0,-1 1 0,1-1 0,-1 0 0,6 0 0,-5-2 0,0 1 0,0-1 0,-1 0 0,1 0 0,-1 0 0,1-1 0,-1 1 0,0-1 0,0 0 0,0 0 0,-1-1 0,1 1 0,-1-1 0,1 0 0,-1 0 0,4-7 0,4-5 0,-1-1 0,-1-1 0,-1 1 0,0-2 0,-1 1 0,-1-1 0,-1 0 0,-1 0 0,0 0 0,1-38 0,-4 55 0,-1 0 0,0 0 0,0-1 0,0 1 0,-1 0 0,1 0 0,0-1 0,-1 1 0,1 0 0,-1 0 0,0 0 0,0 0 0,0-1 0,0 1 0,0 1 0,0-1 0,0 0 0,-1 0 0,1 0 0,-3-2 0,3 4 0,1 0 0,-1 0 0,1 0 0,-1-1 0,1 1 0,-1 0 0,1 0 0,-1 0 0,0 0 0,1 0 0,-1 0 0,1 0 0,-1 0 0,1 1 0,-1-1 0,1 0 0,-1 0 0,1 0 0,-1 0 0,1 1 0,-1-1 0,1 0 0,-1 1 0,1-1 0,-1 0 0,1 1 0,0-1 0,-1 1 0,-14 28 0,5 17 0,2 0 0,3 1 0,1 0 0,2 1 0,2-1 0,9 65 0,-6-89 0,0-1 0,1 0 0,1 1 0,1-2 0,16 38 0,-19-54 0,-1 1 0,1-1 0,0 0 0,1 0 0,-1 0 0,1 0 0,0 0 0,0-1 0,1 1 0,-1-1 0,1-1 0,0 1 0,0 0 0,1-1 0,-1 0 0,0-1 0,1 1 0,0-1 0,0 0 0,-1 0 0,1-1 0,0 1 0,1-1 0,-1-1 0,10 1 0,-9-1 0,0 0 0,0 0 0,1-1 0,-1 0 0,0 0 0,0-1 0,0 0 0,0 0 0,0-1 0,0 1 0,-1-2 0,1 1 0,-1-1 0,0 1 0,0-2 0,0 1 0,-1-1 0,0 0 0,1 0 0,-2 0 0,1-1 0,4-7 0,119-199 0,-106 168 0,-1 0 0,-2-1 0,13-52 0,-28 84 0,-1-1 0,-1 1 0,0-1 0,-1-20 0,-1 30 0,0-1 0,0 1 0,0-1 0,-1 0 0,0 1 0,0-1 0,0 1 0,-1 0 0,0-1 0,1 1 0,-1 0 0,-1 0 0,1 0 0,-1 0 0,1 0 0,-5-4 0,7 8 0,-1-1 0,1 1 0,-1 0 0,1-1 0,0 1 0,-1-1 0,1 1 0,-1 0 0,1-1 0,-1 1 0,1 0 0,-1 0 0,1-1 0,-1 1 0,0 0 0,1 0 0,-1 0 0,1 0 0,-1-1 0,0 1 0,1 0 0,-1 0 0,1 0 0,-1 0 0,0 1 0,1-1 0,-1 0 0,1 0 0,-1 0 0,1 0 0,-1 1 0,0-1 0,1 0 0,-1 0 0,0 1 0,-11 24 0,3 33 0,9-58 0,-1 20 0,1 0 0,1 0 0,0-1 0,2 1 0,0-1 0,2 1 0,0-1 0,1 0 0,0-1 0,2 1 0,0-1 0,15 22 0,-15-26 0,1-1 0,1 0 0,0-1 0,1 0 0,0-1 0,0 0 0,1 0 0,1-2 0,0 1 0,0-2 0,1 0 0,0 0 0,0-1 0,1-1 0,0 0 0,16 3 0,-26-8 0,1 1 0,-1-1 0,0-1 0,1 1 0,-1-1 0,1 0 0,-1 0 0,1-1 0,-1 0 0,1 1 0,-1-2 0,1 1 0,-1-1 0,0 0 0,0 0 0,10-5 0,-9 2 0,0 0 0,-1 0 0,0 0 0,1 0 0,-1-1 0,-1 0 0,1 0 0,-1 0 0,-1 0 0,1-1 0,3-8 0,2-11 0,0-1 0,-2 0 0,-1-1 0,-1 0 0,1-42 0,-3 33 0,-1 0 0,-2 0 0,-2 0 0,-1 1 0,-2-1 0,-16-60 0,20 92 0,-1 0 0,0 0 0,0 0 0,0 1 0,0-1 0,-1 1 0,1 0 0,-1 0 0,0 0 0,-1 0 0,1 0 0,-1 0 0,0 1 0,0 0 0,0 0 0,0 0 0,0 0 0,0 1 0,-1-1 0,0 1 0,1 0 0,-1 1 0,0-1 0,0 1 0,0 0 0,-10-1 0,5 2 0,-1 1 0,0 0 0,1 0 0,-1 1 0,1 1 0,0 0 0,-1 0 0,1 1 0,1 0 0,-1 0 0,-17 12 0,20-11 0,0 1 0,0 0 0,1 0 0,-1 0 0,1 1 0,1 0 0,-1 0 0,1 1 0,1-1 0,-7 13 0,-2 10 0,-15 47 0,23-59 0,-4 5 0,2 1 0,1 0 0,1 1 0,0-1 0,2 1 0,1 0 0,1 0 0,2 0 0,3 27 0,-3-47 0,1 1 0,0-1 0,0 0 0,0-1 0,0 1 0,1 0 0,0-1 0,0 1 0,0-1 0,1 0 0,0 0 0,-1 0 0,1-1 0,0 1 0,1-1 0,-1 0 0,1 0 0,-1-1 0,1 1 0,0-1 0,0 0 0,0 0 0,0-1 0,0 1 0,1-1 0,9 1 0,-8-1 0,0-1 0,0 1 0,0-1 0,0 0 0,0-1 0,0 0 0,-1 0 0,1 0 0,0-1 0,0 0 0,-1 0 0,1-1 0,-1 0 0,0 0 0,0-1 0,0 1 0,0-1 0,-1 0 0,1-1 0,6-7 0,0-4 0,-1-1 0,-1-1 0,-1 0 0,0 0 0,-1 0 0,-1-1 0,-1-1 0,-1 1 0,6-40 0,-3-15 0,-1-97 0,-7 158 0,-1-56 0,1-33 0,16 123 0,1 14 0,1-1 0,2-1 0,1-1 0,28 31 0,-36-47 0,0-2 0,1 0 0,1-1 0,0 0 0,0-1 0,2 0 0,-1-2 0,2 0 0,33 14 0,-48-22 0,0-1 0,1 1 0,-1-1 0,1 0 0,-1 0 0,1 0 0,-1-1 0,1 1 0,0-1 0,-1 0 0,1 0 0,0 0 0,-1 0 0,1-1 0,0 0 0,-1 1 0,1-1 0,-1 0 0,1-1 0,-1 1 0,0-1 0,1 1 0,-1-1 0,0 0 0,0 0 0,0-1 0,0 1 0,-1 0 0,1-1 0,-1 0 0,1 0 0,-1 1 0,0-2 0,0 1 0,0 0 0,-1 0 0,1 0 0,-1-1 0,1 1 0,-1-1 0,0 1 0,-1-1 0,2-4 0,0-8 0,0 0 0,0 0 0,-1 0 0,-1 0 0,-1 0 0,0 0 0,-2 0 0,-6-27 0,7 36 0,0 0 0,-1 1 0,0-1 0,0 1 0,-6-8 0,9 13 0,-1 0 0,1 0 0,-1 1 0,1-1 0,-1 0 0,0 1 0,1-1 0,-1 1 0,1-1 0,-1 1 0,0-1 0,0 1 0,1-1 0,-1 1 0,0 0 0,0-1 0,0 1 0,1 0 0,-1 0 0,0 0 0,-1-1 0,1 2 0,0-1 0,0 1 0,0 0 0,0-1 0,0 1 0,0 0 0,1-1 0,-1 1 0,0 0 0,0 0 0,1 0 0,-1-1 0,0 1 0,1 0 0,-1 0 0,1 0 0,-1 0 0,1 0 0,0 0 0,-1 1 0,1 1 0,-6 25 0,1 0 0,1 1 0,2-1 0,1 1 0,1 0 0,6 41 0,-5-58 0,0-1 8,0-1 0,1 0 0,0 0-1,1 1 1,0-2 0,1 1 0,-1 0 0,2-1-1,0 1 1,0-1 0,11 15 0,2-3-215,1-2 0,1 0 0,23 18 0,-21-18-424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0.5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323 0,'6'12,"8"4,1 6,-2 4,-2 4,-4 4,-3 1,-2 1,-2 0,0 0,0 6,-1 2,0 5,1 7,0 5,-1-1,1-17,0-22,12-38,4-23,0-10,-16 15,-25 20,-27 24,-10 17,-19 16,-1 6,7 2,16-8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5.458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1242 17,'0'18,"-18"24,-12 11,-7 2,-9-2,3 2,-3-8,-11-1,-9-7,-5 1,-2-1,-12 6,-11 7,-6-5,2-11,5-5,14-9,14-1,13-4,21-12,29-12,20-17,21-17,8-18,16-25,9-9,-1-1,-7 4,-7 11,-14 12,-13 7,-18 13,-16 14,-43 31,-20 22,-9 14,-4 6,0 3,8 0,16-1,25-8,35-15,42-30,37-18,23-11,11-4,-7-1,-10 8,-22 15,-30 24,-28 12,-24 15,-29 14,-20 13,-19 8,-9 0,4 6,10-2,9-13,22-21,29-24,29-18,22-20,10-6,8-9,0 4,2 1,-3 2,-19 13,-21 10,-20 8,-22 16,-14 12,-17 9,-7-2,2 6,5-2,17-14,28-22,32-28,25-16,22-5,6-1,-5 3,-14 4,-29 15,-31 13,-45 16,-15 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443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598 119,'6'0,"-4"6,-2 8,-14 14,-15 13,-10 13,-10 3,-2-3,19-28,27-37,27-34,33-22,13-11,2 8,-12 21,-28 26,-30 28,-28 25,-27 20,-16 13,-13 2,-6 2,8-4,11-14,12-14,21-19,30-19,22-21,21-23,16-17,12-3,6 4,-7 6,-10 13,-24 14,-24 19,-54 40,-30 22,-15 14,4 8,5-9,23-21,47-23,43-34,42-26,26-24,16-14,1-5,-13 5,-29 29,-27 22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8-10T17:18:36.506"/>
    </inkml:context>
    <inkml:brush xml:id="br0">
      <inkml:brushProperty name="width" value="0.1" units="cm"/>
      <inkml:brushProperty name="height" value="0.6" units="cm"/>
      <inkml:brushProperty name="color" value="#FFFFFF"/>
      <inkml:brushProperty name="ignorePressure" value="1"/>
      <inkml:brushProperty name="inkEffects" value="pencil"/>
    </inkml:brush>
  </inkml:definitions>
  <inkml:trace contextRef="#ctx0" brushRef="#br0">205 0,'-12'18,"-22"12,-17 1,-6-5,6-7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2DD0-10AE-2998-4421-19E7F56028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9199C0-6A6C-E046-9DDD-3C1D4C56CD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38F76-CBD7-C151-99ED-7C2FC1491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4CCC96-6C20-5FBD-FB0C-21CBC519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3DE3C-681B-053E-68B3-8B1E1A89F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06817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BC78D-DEC9-02EC-8868-7F3737447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D6C6A-8B45-B411-0B29-4C042DE6CC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3F94E-5CEE-503B-AC8E-1448BEB8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5C7EE-5587-A28C-04C9-C0133A5AA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4E2ED1-DD3C-FB1A-BD67-7493A88CF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4525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6A4386-7635-C9D9-AE2F-BFF9723B4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BB1AF-762D-FC20-C2C5-D22950B13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644B2-3589-9518-006D-9431C0EFB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B616B-5894-B66A-7566-D5B4A4926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155AD-3FC5-2B19-2CB5-6E22ED48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875564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8D9F-9D92-5FBB-B839-44CA9F81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66B06-6C88-D687-D1EF-A6109F234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B5C390-237B-9915-D6FE-98F59356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4F8B4-3958-318A-608E-BBCCD7288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5DBF-4AB3-42DE-FE40-BCFC8B97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611741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8246-F089-EF6B-65F6-2AC8C6C2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B93A0-72AC-69B8-11C9-A1298CC5D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953AF-9649-924E-D4CB-BC54FA49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85A46-8CC2-8D95-93D0-B6D585916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3774B-293A-D917-A681-7FF495752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344521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76409-BB3A-88E9-702E-4E3389CE1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A5EA5F-03DC-6F8A-94F7-63D131155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367AEC-655A-EE3F-1EF3-07FA0FFA9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1C72D-1E6D-A2C0-8D4C-61A1DC13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304A8-D86D-C994-FC76-A98509506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31F8C-DDCF-A0F9-060D-3220539A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1885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044C5-84DE-949E-31DC-479C7BEE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DBF02-AA34-6559-480A-6803B6460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3CE4D8-2DA2-9C9B-9F48-F979DC7FFB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E4FE72-7BCD-C551-A2AE-534165FD78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A5BD63-2D09-4510-DD78-A74D93D68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0140B-7E44-9F6C-2D4E-C44DDFE58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164FE5-1CD2-78D4-531A-444D3822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4854DE-19B7-692E-8480-E8AC31F80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799605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A74A6-6A0D-6758-C459-7AFC518DD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21BA3-0FA5-969C-6D4B-135F0537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B58C8B-985E-C6C5-48FC-15938FBB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5DFD41-F909-C3B2-9274-78025605E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689134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E6898F-1434-F097-75BE-E55A44252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C1274E-92F6-B0B8-BC81-6B93F549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510F2C-8995-30FC-1FFC-7F239983B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854004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95E1-3163-4959-35B7-5228384E4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C0C14-39E8-66E3-C16C-C33D829C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339D8A-B14A-C628-2AF5-1FC6A41C4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FD0927-C328-F44B-9414-98D62B1AD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9B064-520F-5C21-3351-EF0232082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7EF0EE-C929-ABD8-F152-E1242260E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235112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AFCA-E6F4-DA7E-0ED1-A0D82AAA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24AFD6-3790-4243-44AA-54523C1B84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9A4C05-454D-B7B7-57A2-DCA42D930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98F0EF-0C29-68F7-4E36-8D57168C9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98A618-81C1-CFDD-AF25-303D2A1F7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669269-6792-6D80-B82D-667182121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27302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D16F65-EF12-8696-16E5-B3815B2CB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4541D6-973C-67E5-6FA8-8C024817F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A06F9-C7F7-290D-1C8E-753F03074F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7F5CD-57FB-214B-BE34-005A1F95C1A6}" type="datetimeFigureOut">
              <a:rPr lang="en-IR" smtClean="0"/>
              <a:t>08/11/2024</a:t>
            </a:fld>
            <a:endParaRPr lang="en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3FCBB-04C5-4BB9-B64A-F0A0EAE29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5E75B-82D6-C356-BB23-727986EDD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E6895-8579-CA4C-BBE2-47954FEA0AFD}" type="slidenum">
              <a:rPr lang="en-IR" smtClean="0"/>
              <a:t>‹#›</a:t>
            </a:fld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286257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12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32.png"/><Relationship Id="rId5" Type="http://schemas.openxmlformats.org/officeDocument/2006/relationships/image" Target="../media/image9.png"/><Relationship Id="rId10" Type="http://schemas.openxmlformats.org/officeDocument/2006/relationships/image" Target="../media/image31.png"/><Relationship Id="rId4" Type="http://schemas.openxmlformats.org/officeDocument/2006/relationships/image" Target="../media/image8.jpg"/><Relationship Id="rId9" Type="http://schemas.openxmlformats.org/officeDocument/2006/relationships/image" Target="../media/image30.png"/><Relationship Id="rId1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hdphoto" Target="../media/hdphoto11.wdp"/><Relationship Id="rId7" Type="http://schemas.openxmlformats.org/officeDocument/2006/relationships/image" Target="../media/image1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hdphoto" Target="../media/hdphoto12.wdp"/><Relationship Id="rId7" Type="http://schemas.openxmlformats.org/officeDocument/2006/relationships/image" Target="../media/image1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hdphoto" Target="../media/hdphoto12.wdp"/><Relationship Id="rId7" Type="http://schemas.openxmlformats.org/officeDocument/2006/relationships/image" Target="../media/image1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3.jpg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hdphoto" Target="../media/hdphoto13.wdp"/><Relationship Id="rId7" Type="http://schemas.openxmlformats.org/officeDocument/2006/relationships/image" Target="../media/image1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6.jp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10" Type="http://schemas.openxmlformats.org/officeDocument/2006/relationships/image" Target="../media/image43.png"/><Relationship Id="rId4" Type="http://schemas.openxmlformats.org/officeDocument/2006/relationships/image" Target="../media/image8.jp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microsoft.com/office/2007/relationships/hdphoto" Target="../media/hdphoto13.wdp"/><Relationship Id="rId7" Type="http://schemas.openxmlformats.org/officeDocument/2006/relationships/image" Target="../media/image1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6.jp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microsoft.com/office/2007/relationships/hdphoto" Target="../media/hdphoto4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14.wdp"/><Relationship Id="rId7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jp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microsoft.com/office/2007/relationships/hdphoto" Target="../media/hdphoto15.wdp"/><Relationship Id="rId7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4.jpg"/><Relationship Id="rId4" Type="http://schemas.openxmlformats.org/officeDocument/2006/relationships/image" Target="../media/image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6.wdp"/><Relationship Id="rId7" Type="http://schemas.openxmlformats.org/officeDocument/2006/relationships/image" Target="../media/image49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3.jpg"/><Relationship Id="rId4" Type="http://schemas.openxmlformats.org/officeDocument/2006/relationships/image" Target="../media/image48.jp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png"/><Relationship Id="rId18" Type="http://schemas.openxmlformats.org/officeDocument/2006/relationships/customXml" Target="../ink/ink5.xml"/><Relationship Id="rId26" Type="http://schemas.openxmlformats.org/officeDocument/2006/relationships/customXml" Target="../ink/ink9.xml"/><Relationship Id="rId39" Type="http://schemas.openxmlformats.org/officeDocument/2006/relationships/image" Target="../media/image66.png"/><Relationship Id="rId21" Type="http://schemas.openxmlformats.org/officeDocument/2006/relationships/image" Target="../media/image57.png"/><Relationship Id="rId34" Type="http://schemas.openxmlformats.org/officeDocument/2006/relationships/customXml" Target="../ink/ink13.xml"/><Relationship Id="rId42" Type="http://schemas.openxmlformats.org/officeDocument/2006/relationships/customXml" Target="../ink/ink17.xml"/><Relationship Id="rId47" Type="http://schemas.openxmlformats.org/officeDocument/2006/relationships/image" Target="../media/image70.png"/><Relationship Id="rId50" Type="http://schemas.openxmlformats.org/officeDocument/2006/relationships/customXml" Target="../ink/ink22.xml"/><Relationship Id="rId55" Type="http://schemas.openxmlformats.org/officeDocument/2006/relationships/customXml" Target="../ink/ink27.xml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6" Type="http://schemas.openxmlformats.org/officeDocument/2006/relationships/customXml" Target="../ink/ink4.xml"/><Relationship Id="rId29" Type="http://schemas.openxmlformats.org/officeDocument/2006/relationships/image" Target="../media/image61.png"/><Relationship Id="rId11" Type="http://schemas.openxmlformats.org/officeDocument/2006/relationships/image" Target="../media/image52.png"/><Relationship Id="rId24" Type="http://schemas.openxmlformats.org/officeDocument/2006/relationships/customXml" Target="../ink/ink8.xml"/><Relationship Id="rId32" Type="http://schemas.openxmlformats.org/officeDocument/2006/relationships/customXml" Target="../ink/ink12.xml"/><Relationship Id="rId37" Type="http://schemas.openxmlformats.org/officeDocument/2006/relationships/image" Target="../media/image65.png"/><Relationship Id="rId40" Type="http://schemas.openxmlformats.org/officeDocument/2006/relationships/customXml" Target="../ink/ink16.xml"/><Relationship Id="rId45" Type="http://schemas.openxmlformats.org/officeDocument/2006/relationships/image" Target="../media/image69.png"/><Relationship Id="rId53" Type="http://schemas.openxmlformats.org/officeDocument/2006/relationships/customXml" Target="../ink/ink25.xml"/><Relationship Id="rId58" Type="http://schemas.openxmlformats.org/officeDocument/2006/relationships/image" Target="../media/image72.png"/><Relationship Id="rId5" Type="http://schemas.openxmlformats.org/officeDocument/2006/relationships/image" Target="../media/image9.png"/><Relationship Id="rId61" Type="http://schemas.openxmlformats.org/officeDocument/2006/relationships/customXml" Target="../ink/ink30.xml"/><Relationship Id="rId19" Type="http://schemas.openxmlformats.org/officeDocument/2006/relationships/image" Target="../media/image56.png"/><Relationship Id="rId14" Type="http://schemas.openxmlformats.org/officeDocument/2006/relationships/customXml" Target="../ink/ink3.xml"/><Relationship Id="rId22" Type="http://schemas.openxmlformats.org/officeDocument/2006/relationships/customXml" Target="../ink/ink7.xml"/><Relationship Id="rId27" Type="http://schemas.openxmlformats.org/officeDocument/2006/relationships/image" Target="../media/image60.png"/><Relationship Id="rId30" Type="http://schemas.openxmlformats.org/officeDocument/2006/relationships/customXml" Target="../ink/ink11.xml"/><Relationship Id="rId35" Type="http://schemas.openxmlformats.org/officeDocument/2006/relationships/image" Target="../media/image64.png"/><Relationship Id="rId43" Type="http://schemas.openxmlformats.org/officeDocument/2006/relationships/image" Target="../media/image68.png"/><Relationship Id="rId48" Type="http://schemas.openxmlformats.org/officeDocument/2006/relationships/customXml" Target="../ink/ink20.xml"/><Relationship Id="rId56" Type="http://schemas.openxmlformats.org/officeDocument/2006/relationships/image" Target="../media/image71.png"/><Relationship Id="rId8" Type="http://schemas.openxmlformats.org/officeDocument/2006/relationships/image" Target="../media/image40.png"/><Relationship Id="rId51" Type="http://schemas.openxmlformats.org/officeDocument/2006/relationships/customXml" Target="../ink/ink23.xml"/><Relationship Id="rId3" Type="http://schemas.microsoft.com/office/2007/relationships/hdphoto" Target="../media/hdphoto9.wdp"/><Relationship Id="rId12" Type="http://schemas.openxmlformats.org/officeDocument/2006/relationships/customXml" Target="../ink/ink2.xml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33" Type="http://schemas.openxmlformats.org/officeDocument/2006/relationships/image" Target="../media/image63.png"/><Relationship Id="rId38" Type="http://schemas.openxmlformats.org/officeDocument/2006/relationships/customXml" Target="../ink/ink15.xml"/><Relationship Id="rId46" Type="http://schemas.openxmlformats.org/officeDocument/2006/relationships/customXml" Target="../ink/ink19.xml"/><Relationship Id="rId59" Type="http://schemas.openxmlformats.org/officeDocument/2006/relationships/customXml" Target="../ink/ink29.xml"/><Relationship Id="rId20" Type="http://schemas.openxmlformats.org/officeDocument/2006/relationships/customXml" Target="../ink/ink6.xml"/><Relationship Id="rId41" Type="http://schemas.openxmlformats.org/officeDocument/2006/relationships/image" Target="../media/image67.png"/><Relationship Id="rId54" Type="http://schemas.openxmlformats.org/officeDocument/2006/relationships/customXml" Target="../ink/ink26.xml"/><Relationship Id="rId6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5" Type="http://schemas.openxmlformats.org/officeDocument/2006/relationships/image" Target="../media/image54.png"/><Relationship Id="rId23" Type="http://schemas.openxmlformats.org/officeDocument/2006/relationships/image" Target="../media/image58.png"/><Relationship Id="rId28" Type="http://schemas.openxmlformats.org/officeDocument/2006/relationships/customXml" Target="../ink/ink10.xml"/><Relationship Id="rId36" Type="http://schemas.openxmlformats.org/officeDocument/2006/relationships/customXml" Target="../ink/ink14.xml"/><Relationship Id="rId49" Type="http://schemas.openxmlformats.org/officeDocument/2006/relationships/customXml" Target="../ink/ink21.xml"/><Relationship Id="rId57" Type="http://schemas.openxmlformats.org/officeDocument/2006/relationships/customXml" Target="../ink/ink28.xml"/><Relationship Id="rId10" Type="http://schemas.openxmlformats.org/officeDocument/2006/relationships/customXml" Target="../ink/ink1.xml"/><Relationship Id="rId31" Type="http://schemas.openxmlformats.org/officeDocument/2006/relationships/image" Target="../media/image62.png"/><Relationship Id="rId44" Type="http://schemas.openxmlformats.org/officeDocument/2006/relationships/customXml" Target="../ink/ink18.xml"/><Relationship Id="rId52" Type="http://schemas.openxmlformats.org/officeDocument/2006/relationships/customXml" Target="../ink/ink24.xml"/><Relationship Id="rId60" Type="http://schemas.openxmlformats.org/officeDocument/2006/relationships/image" Target="../media/image73.png"/><Relationship Id="rId4" Type="http://schemas.openxmlformats.org/officeDocument/2006/relationships/image" Target="../media/image8.jpg"/><Relationship Id="rId9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81.png"/><Relationship Id="rId34" Type="http://schemas.openxmlformats.org/officeDocument/2006/relationships/customXml" Target="../ink/ink43.xml"/><Relationship Id="rId42" Type="http://schemas.openxmlformats.org/officeDocument/2006/relationships/customXml" Target="../ink/ink47.xml"/><Relationship Id="rId47" Type="http://schemas.openxmlformats.org/officeDocument/2006/relationships/image" Target="../media/image93.png"/><Relationship Id="rId50" Type="http://schemas.openxmlformats.org/officeDocument/2006/relationships/customXml" Target="../ink/ink52.xml"/><Relationship Id="rId55" Type="http://schemas.openxmlformats.org/officeDocument/2006/relationships/customXml" Target="../ink/ink57.xml"/><Relationship Id="rId63" Type="http://schemas.openxmlformats.org/officeDocument/2006/relationships/customXml" Target="../ink/ink61.xml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6" Type="http://schemas.openxmlformats.org/officeDocument/2006/relationships/customXml" Target="../ink/ink34.xml"/><Relationship Id="rId29" Type="http://schemas.openxmlformats.org/officeDocument/2006/relationships/image" Target="../media/image85.png"/><Relationship Id="rId11" Type="http://schemas.openxmlformats.org/officeDocument/2006/relationships/image" Target="../media/image76.png"/><Relationship Id="rId24" Type="http://schemas.openxmlformats.org/officeDocument/2006/relationships/customXml" Target="../ink/ink38.xml"/><Relationship Id="rId32" Type="http://schemas.openxmlformats.org/officeDocument/2006/relationships/customXml" Target="../ink/ink42.xml"/><Relationship Id="rId37" Type="http://schemas.openxmlformats.org/officeDocument/2006/relationships/image" Target="../media/image89.png"/><Relationship Id="rId40" Type="http://schemas.openxmlformats.org/officeDocument/2006/relationships/customXml" Target="../ink/ink46.xml"/><Relationship Id="rId45" Type="http://schemas.openxmlformats.org/officeDocument/2006/relationships/image" Target="../media/image92.png"/><Relationship Id="rId53" Type="http://schemas.openxmlformats.org/officeDocument/2006/relationships/customXml" Target="../ink/ink55.xml"/><Relationship Id="rId58" Type="http://schemas.openxmlformats.org/officeDocument/2006/relationships/image" Target="../media/image95.png"/><Relationship Id="rId5" Type="http://schemas.openxmlformats.org/officeDocument/2006/relationships/image" Target="../media/image9.png"/><Relationship Id="rId61" Type="http://schemas.openxmlformats.org/officeDocument/2006/relationships/customXml" Target="../ink/ink60.xml"/><Relationship Id="rId19" Type="http://schemas.openxmlformats.org/officeDocument/2006/relationships/image" Target="../media/image80.png"/><Relationship Id="rId14" Type="http://schemas.openxmlformats.org/officeDocument/2006/relationships/customXml" Target="../ink/ink33.xml"/><Relationship Id="rId22" Type="http://schemas.openxmlformats.org/officeDocument/2006/relationships/customXml" Target="../ink/ink37.xml"/><Relationship Id="rId27" Type="http://schemas.openxmlformats.org/officeDocument/2006/relationships/image" Target="../media/image84.png"/><Relationship Id="rId30" Type="http://schemas.openxmlformats.org/officeDocument/2006/relationships/customXml" Target="../ink/ink41.xml"/><Relationship Id="rId35" Type="http://schemas.openxmlformats.org/officeDocument/2006/relationships/image" Target="../media/image88.png"/><Relationship Id="rId43" Type="http://schemas.openxmlformats.org/officeDocument/2006/relationships/image" Target="../media/image68.png"/><Relationship Id="rId48" Type="http://schemas.openxmlformats.org/officeDocument/2006/relationships/customXml" Target="../ink/ink50.xml"/><Relationship Id="rId56" Type="http://schemas.openxmlformats.org/officeDocument/2006/relationships/image" Target="../media/image94.png"/><Relationship Id="rId64" Type="http://schemas.openxmlformats.org/officeDocument/2006/relationships/image" Target="../media/image97.png"/><Relationship Id="rId8" Type="http://schemas.openxmlformats.org/officeDocument/2006/relationships/image" Target="../media/image40.png"/><Relationship Id="rId51" Type="http://schemas.openxmlformats.org/officeDocument/2006/relationships/customXml" Target="../ink/ink53.xml"/><Relationship Id="rId3" Type="http://schemas.microsoft.com/office/2007/relationships/hdphoto" Target="../media/hdphoto9.wdp"/><Relationship Id="rId12" Type="http://schemas.openxmlformats.org/officeDocument/2006/relationships/customXml" Target="../ink/ink32.xml"/><Relationship Id="rId17" Type="http://schemas.openxmlformats.org/officeDocument/2006/relationships/image" Target="../media/image79.png"/><Relationship Id="rId25" Type="http://schemas.openxmlformats.org/officeDocument/2006/relationships/image" Target="../media/image83.png"/><Relationship Id="rId33" Type="http://schemas.openxmlformats.org/officeDocument/2006/relationships/image" Target="../media/image87.png"/><Relationship Id="rId38" Type="http://schemas.openxmlformats.org/officeDocument/2006/relationships/customXml" Target="../ink/ink45.xml"/><Relationship Id="rId46" Type="http://schemas.openxmlformats.org/officeDocument/2006/relationships/customXml" Target="../ink/ink49.xml"/><Relationship Id="rId59" Type="http://schemas.openxmlformats.org/officeDocument/2006/relationships/customXml" Target="../ink/ink59.xml"/><Relationship Id="rId20" Type="http://schemas.openxmlformats.org/officeDocument/2006/relationships/customXml" Target="../ink/ink36.xml"/><Relationship Id="rId41" Type="http://schemas.openxmlformats.org/officeDocument/2006/relationships/image" Target="../media/image91.png"/><Relationship Id="rId54" Type="http://schemas.openxmlformats.org/officeDocument/2006/relationships/customXml" Target="../ink/ink56.xml"/><Relationship Id="rId6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5" Type="http://schemas.openxmlformats.org/officeDocument/2006/relationships/image" Target="../media/image78.png"/><Relationship Id="rId23" Type="http://schemas.openxmlformats.org/officeDocument/2006/relationships/image" Target="../media/image82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customXml" Target="../ink/ink51.xml"/><Relationship Id="rId57" Type="http://schemas.openxmlformats.org/officeDocument/2006/relationships/customXml" Target="../ink/ink58.xml"/><Relationship Id="rId10" Type="http://schemas.openxmlformats.org/officeDocument/2006/relationships/customXml" Target="../ink/ink31.xml"/><Relationship Id="rId31" Type="http://schemas.openxmlformats.org/officeDocument/2006/relationships/image" Target="../media/image86.png"/><Relationship Id="rId44" Type="http://schemas.openxmlformats.org/officeDocument/2006/relationships/customXml" Target="../ink/ink48.xml"/><Relationship Id="rId52" Type="http://schemas.openxmlformats.org/officeDocument/2006/relationships/customXml" Target="../ink/ink54.xml"/><Relationship Id="rId60" Type="http://schemas.openxmlformats.org/officeDocument/2006/relationships/image" Target="../media/image96.png"/><Relationship Id="rId65" Type="http://schemas.openxmlformats.org/officeDocument/2006/relationships/customXml" Target="../ink/ink62.xml"/><Relationship Id="rId4" Type="http://schemas.openxmlformats.org/officeDocument/2006/relationships/image" Target="../media/image8.jpg"/><Relationship Id="rId9" Type="http://schemas.openxmlformats.org/officeDocument/2006/relationships/image" Target="../media/image51.png"/><Relationship Id="rId13" Type="http://schemas.openxmlformats.org/officeDocument/2006/relationships/image" Target="../media/image77.png"/><Relationship Id="rId18" Type="http://schemas.openxmlformats.org/officeDocument/2006/relationships/customXml" Target="../ink/ink35.xml"/><Relationship Id="rId39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1.xml"/><Relationship Id="rId21" Type="http://schemas.openxmlformats.org/officeDocument/2006/relationships/image" Target="../media/image81.png"/><Relationship Id="rId34" Type="http://schemas.openxmlformats.org/officeDocument/2006/relationships/customXml" Target="../ink/ink75.xml"/><Relationship Id="rId42" Type="http://schemas.openxmlformats.org/officeDocument/2006/relationships/customXml" Target="../ink/ink79.xml"/><Relationship Id="rId47" Type="http://schemas.openxmlformats.org/officeDocument/2006/relationships/image" Target="../media/image93.png"/><Relationship Id="rId50" Type="http://schemas.openxmlformats.org/officeDocument/2006/relationships/customXml" Target="../ink/ink84.xml"/><Relationship Id="rId55" Type="http://schemas.openxmlformats.org/officeDocument/2006/relationships/customXml" Target="../ink/ink89.xml"/><Relationship Id="rId63" Type="http://schemas.openxmlformats.org/officeDocument/2006/relationships/customXml" Target="../ink/ink93.xml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6" Type="http://schemas.openxmlformats.org/officeDocument/2006/relationships/customXml" Target="../ink/ink66.xml"/><Relationship Id="rId29" Type="http://schemas.openxmlformats.org/officeDocument/2006/relationships/image" Target="../media/image85.png"/><Relationship Id="rId11" Type="http://schemas.openxmlformats.org/officeDocument/2006/relationships/image" Target="../media/image76.png"/><Relationship Id="rId24" Type="http://schemas.openxmlformats.org/officeDocument/2006/relationships/customXml" Target="../ink/ink70.xml"/><Relationship Id="rId32" Type="http://schemas.openxmlformats.org/officeDocument/2006/relationships/customXml" Target="../ink/ink74.xml"/><Relationship Id="rId37" Type="http://schemas.openxmlformats.org/officeDocument/2006/relationships/image" Target="../media/image89.png"/><Relationship Id="rId40" Type="http://schemas.openxmlformats.org/officeDocument/2006/relationships/customXml" Target="../ink/ink78.xml"/><Relationship Id="rId45" Type="http://schemas.openxmlformats.org/officeDocument/2006/relationships/image" Target="../media/image92.png"/><Relationship Id="rId53" Type="http://schemas.openxmlformats.org/officeDocument/2006/relationships/customXml" Target="../ink/ink87.xml"/><Relationship Id="rId58" Type="http://schemas.openxmlformats.org/officeDocument/2006/relationships/image" Target="../media/image95.png"/><Relationship Id="rId66" Type="http://schemas.openxmlformats.org/officeDocument/2006/relationships/customXml" Target="../ink/ink95.xml"/><Relationship Id="rId5" Type="http://schemas.openxmlformats.org/officeDocument/2006/relationships/image" Target="../media/image9.png"/><Relationship Id="rId61" Type="http://schemas.openxmlformats.org/officeDocument/2006/relationships/customXml" Target="../ink/ink92.xml"/><Relationship Id="rId19" Type="http://schemas.openxmlformats.org/officeDocument/2006/relationships/image" Target="../media/image80.png"/><Relationship Id="rId14" Type="http://schemas.openxmlformats.org/officeDocument/2006/relationships/customXml" Target="../ink/ink65.xml"/><Relationship Id="rId22" Type="http://schemas.openxmlformats.org/officeDocument/2006/relationships/customXml" Target="../ink/ink69.xml"/><Relationship Id="rId27" Type="http://schemas.openxmlformats.org/officeDocument/2006/relationships/image" Target="../media/image84.png"/><Relationship Id="rId30" Type="http://schemas.openxmlformats.org/officeDocument/2006/relationships/customXml" Target="../ink/ink73.xml"/><Relationship Id="rId35" Type="http://schemas.openxmlformats.org/officeDocument/2006/relationships/image" Target="../media/image88.png"/><Relationship Id="rId43" Type="http://schemas.openxmlformats.org/officeDocument/2006/relationships/image" Target="../media/image68.png"/><Relationship Id="rId48" Type="http://schemas.openxmlformats.org/officeDocument/2006/relationships/customXml" Target="../ink/ink82.xml"/><Relationship Id="rId56" Type="http://schemas.openxmlformats.org/officeDocument/2006/relationships/image" Target="../media/image94.png"/><Relationship Id="rId64" Type="http://schemas.openxmlformats.org/officeDocument/2006/relationships/image" Target="../media/image99.png"/><Relationship Id="rId8" Type="http://schemas.openxmlformats.org/officeDocument/2006/relationships/image" Target="../media/image40.png"/><Relationship Id="rId51" Type="http://schemas.openxmlformats.org/officeDocument/2006/relationships/customXml" Target="../ink/ink85.xml"/><Relationship Id="rId3" Type="http://schemas.microsoft.com/office/2007/relationships/hdphoto" Target="../media/hdphoto9.wdp"/><Relationship Id="rId12" Type="http://schemas.openxmlformats.org/officeDocument/2006/relationships/customXml" Target="../ink/ink64.xml"/><Relationship Id="rId17" Type="http://schemas.openxmlformats.org/officeDocument/2006/relationships/image" Target="../media/image79.png"/><Relationship Id="rId25" Type="http://schemas.openxmlformats.org/officeDocument/2006/relationships/image" Target="../media/image83.png"/><Relationship Id="rId33" Type="http://schemas.openxmlformats.org/officeDocument/2006/relationships/image" Target="../media/image87.png"/><Relationship Id="rId38" Type="http://schemas.openxmlformats.org/officeDocument/2006/relationships/customXml" Target="../ink/ink77.xml"/><Relationship Id="rId46" Type="http://schemas.openxmlformats.org/officeDocument/2006/relationships/customXml" Target="../ink/ink81.xml"/><Relationship Id="rId59" Type="http://schemas.openxmlformats.org/officeDocument/2006/relationships/customXml" Target="../ink/ink91.xml"/><Relationship Id="rId67" Type="http://schemas.openxmlformats.org/officeDocument/2006/relationships/image" Target="../media/image100.png"/><Relationship Id="rId20" Type="http://schemas.openxmlformats.org/officeDocument/2006/relationships/customXml" Target="../ink/ink68.xml"/><Relationship Id="rId41" Type="http://schemas.openxmlformats.org/officeDocument/2006/relationships/image" Target="../media/image91.png"/><Relationship Id="rId54" Type="http://schemas.openxmlformats.org/officeDocument/2006/relationships/customXml" Target="../ink/ink88.xml"/><Relationship Id="rId6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5" Type="http://schemas.openxmlformats.org/officeDocument/2006/relationships/image" Target="../media/image78.png"/><Relationship Id="rId23" Type="http://schemas.openxmlformats.org/officeDocument/2006/relationships/image" Target="../media/image82.png"/><Relationship Id="rId28" Type="http://schemas.openxmlformats.org/officeDocument/2006/relationships/customXml" Target="../ink/ink72.xml"/><Relationship Id="rId36" Type="http://schemas.openxmlformats.org/officeDocument/2006/relationships/customXml" Target="../ink/ink76.xml"/><Relationship Id="rId49" Type="http://schemas.openxmlformats.org/officeDocument/2006/relationships/customXml" Target="../ink/ink83.xml"/><Relationship Id="rId57" Type="http://schemas.openxmlformats.org/officeDocument/2006/relationships/customXml" Target="../ink/ink90.xml"/><Relationship Id="rId10" Type="http://schemas.openxmlformats.org/officeDocument/2006/relationships/customXml" Target="../ink/ink63.xml"/><Relationship Id="rId31" Type="http://schemas.openxmlformats.org/officeDocument/2006/relationships/image" Target="../media/image86.png"/><Relationship Id="rId44" Type="http://schemas.openxmlformats.org/officeDocument/2006/relationships/customXml" Target="../ink/ink80.xml"/><Relationship Id="rId52" Type="http://schemas.openxmlformats.org/officeDocument/2006/relationships/customXml" Target="../ink/ink86.xml"/><Relationship Id="rId60" Type="http://schemas.openxmlformats.org/officeDocument/2006/relationships/image" Target="../media/image96.png"/><Relationship Id="rId65" Type="http://schemas.openxmlformats.org/officeDocument/2006/relationships/customXml" Target="../ink/ink94.xml"/><Relationship Id="rId4" Type="http://schemas.openxmlformats.org/officeDocument/2006/relationships/image" Target="../media/image8.jpg"/><Relationship Id="rId9" Type="http://schemas.openxmlformats.org/officeDocument/2006/relationships/image" Target="../media/image75.png"/><Relationship Id="rId13" Type="http://schemas.openxmlformats.org/officeDocument/2006/relationships/image" Target="../media/image77.png"/><Relationship Id="rId18" Type="http://schemas.openxmlformats.org/officeDocument/2006/relationships/customXml" Target="../ink/ink67.xml"/><Relationship Id="rId39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4.xml"/><Relationship Id="rId21" Type="http://schemas.openxmlformats.org/officeDocument/2006/relationships/image" Target="../media/image81.png"/><Relationship Id="rId42" Type="http://schemas.openxmlformats.org/officeDocument/2006/relationships/customXml" Target="../ink/ink112.xml"/><Relationship Id="rId47" Type="http://schemas.openxmlformats.org/officeDocument/2006/relationships/image" Target="../media/image93.png"/><Relationship Id="rId63" Type="http://schemas.openxmlformats.org/officeDocument/2006/relationships/customXml" Target="../ink/ink126.xml"/><Relationship Id="rId68" Type="http://schemas.openxmlformats.org/officeDocument/2006/relationships/customXml" Target="../ink/ink129.xml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6" Type="http://schemas.openxmlformats.org/officeDocument/2006/relationships/customXml" Target="../ink/ink99.xml"/><Relationship Id="rId29" Type="http://schemas.openxmlformats.org/officeDocument/2006/relationships/image" Target="../media/image85.png"/><Relationship Id="rId11" Type="http://schemas.openxmlformats.org/officeDocument/2006/relationships/image" Target="../media/image76.png"/><Relationship Id="rId24" Type="http://schemas.openxmlformats.org/officeDocument/2006/relationships/customXml" Target="../ink/ink103.xml"/><Relationship Id="rId32" Type="http://schemas.openxmlformats.org/officeDocument/2006/relationships/customXml" Target="../ink/ink107.xml"/><Relationship Id="rId37" Type="http://schemas.openxmlformats.org/officeDocument/2006/relationships/image" Target="../media/image89.png"/><Relationship Id="rId40" Type="http://schemas.openxmlformats.org/officeDocument/2006/relationships/customXml" Target="../ink/ink111.xml"/><Relationship Id="rId45" Type="http://schemas.openxmlformats.org/officeDocument/2006/relationships/image" Target="../media/image92.png"/><Relationship Id="rId53" Type="http://schemas.openxmlformats.org/officeDocument/2006/relationships/customXml" Target="../ink/ink120.xml"/><Relationship Id="rId58" Type="http://schemas.openxmlformats.org/officeDocument/2006/relationships/image" Target="../media/image95.png"/><Relationship Id="rId66" Type="http://schemas.openxmlformats.org/officeDocument/2006/relationships/customXml" Target="../ink/ink128.xml"/><Relationship Id="rId5" Type="http://schemas.openxmlformats.org/officeDocument/2006/relationships/image" Target="../media/image9.png"/><Relationship Id="rId61" Type="http://schemas.openxmlformats.org/officeDocument/2006/relationships/customXml" Target="../ink/ink125.xml"/><Relationship Id="rId19" Type="http://schemas.openxmlformats.org/officeDocument/2006/relationships/image" Target="../media/image80.png"/><Relationship Id="rId14" Type="http://schemas.openxmlformats.org/officeDocument/2006/relationships/customXml" Target="../ink/ink98.xml"/><Relationship Id="rId22" Type="http://schemas.openxmlformats.org/officeDocument/2006/relationships/customXml" Target="../ink/ink102.xml"/><Relationship Id="rId27" Type="http://schemas.openxmlformats.org/officeDocument/2006/relationships/image" Target="../media/image84.png"/><Relationship Id="rId30" Type="http://schemas.openxmlformats.org/officeDocument/2006/relationships/customXml" Target="../ink/ink106.xml"/><Relationship Id="rId35" Type="http://schemas.openxmlformats.org/officeDocument/2006/relationships/image" Target="../media/image88.png"/><Relationship Id="rId43" Type="http://schemas.openxmlformats.org/officeDocument/2006/relationships/image" Target="../media/image68.png"/><Relationship Id="rId48" Type="http://schemas.openxmlformats.org/officeDocument/2006/relationships/customXml" Target="../ink/ink115.xml"/><Relationship Id="rId56" Type="http://schemas.openxmlformats.org/officeDocument/2006/relationships/image" Target="../media/image94.png"/><Relationship Id="rId64" Type="http://schemas.openxmlformats.org/officeDocument/2006/relationships/image" Target="../media/image99.png"/><Relationship Id="rId69" Type="http://schemas.openxmlformats.org/officeDocument/2006/relationships/image" Target="../media/image103.png"/><Relationship Id="rId8" Type="http://schemas.openxmlformats.org/officeDocument/2006/relationships/image" Target="../media/image40.png"/><Relationship Id="rId51" Type="http://schemas.openxmlformats.org/officeDocument/2006/relationships/customXml" Target="../ink/ink118.xml"/><Relationship Id="rId3" Type="http://schemas.microsoft.com/office/2007/relationships/hdphoto" Target="../media/hdphoto9.wdp"/><Relationship Id="rId12" Type="http://schemas.openxmlformats.org/officeDocument/2006/relationships/customXml" Target="../ink/ink97.xml"/><Relationship Id="rId17" Type="http://schemas.openxmlformats.org/officeDocument/2006/relationships/image" Target="../media/image79.png"/><Relationship Id="rId25" Type="http://schemas.openxmlformats.org/officeDocument/2006/relationships/image" Target="../media/image83.png"/><Relationship Id="rId33" Type="http://schemas.openxmlformats.org/officeDocument/2006/relationships/image" Target="../media/image87.png"/><Relationship Id="rId38" Type="http://schemas.openxmlformats.org/officeDocument/2006/relationships/customXml" Target="../ink/ink110.xml"/><Relationship Id="rId46" Type="http://schemas.openxmlformats.org/officeDocument/2006/relationships/customXml" Target="../ink/ink114.xml"/><Relationship Id="rId59" Type="http://schemas.openxmlformats.org/officeDocument/2006/relationships/customXml" Target="../ink/ink124.xml"/><Relationship Id="rId67" Type="http://schemas.openxmlformats.org/officeDocument/2006/relationships/image" Target="../media/image102.png"/><Relationship Id="rId20" Type="http://schemas.openxmlformats.org/officeDocument/2006/relationships/customXml" Target="../ink/ink101.xml"/><Relationship Id="rId41" Type="http://schemas.openxmlformats.org/officeDocument/2006/relationships/image" Target="../media/image91.png"/><Relationship Id="rId54" Type="http://schemas.openxmlformats.org/officeDocument/2006/relationships/customXml" Target="../ink/ink121.xml"/><Relationship Id="rId6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5" Type="http://schemas.openxmlformats.org/officeDocument/2006/relationships/image" Target="../media/image78.png"/><Relationship Id="rId23" Type="http://schemas.openxmlformats.org/officeDocument/2006/relationships/image" Target="../media/image82.png"/><Relationship Id="rId28" Type="http://schemas.openxmlformats.org/officeDocument/2006/relationships/customXml" Target="../ink/ink105.xml"/><Relationship Id="rId36" Type="http://schemas.openxmlformats.org/officeDocument/2006/relationships/customXml" Target="../ink/ink109.xml"/><Relationship Id="rId49" Type="http://schemas.openxmlformats.org/officeDocument/2006/relationships/customXml" Target="../ink/ink116.xml"/><Relationship Id="rId57" Type="http://schemas.openxmlformats.org/officeDocument/2006/relationships/customXml" Target="../ink/ink123.xml"/><Relationship Id="rId10" Type="http://schemas.openxmlformats.org/officeDocument/2006/relationships/customXml" Target="../ink/ink96.xml"/><Relationship Id="rId31" Type="http://schemas.openxmlformats.org/officeDocument/2006/relationships/image" Target="../media/image86.png"/><Relationship Id="rId44" Type="http://schemas.openxmlformats.org/officeDocument/2006/relationships/customXml" Target="../ink/ink113.xml"/><Relationship Id="rId52" Type="http://schemas.openxmlformats.org/officeDocument/2006/relationships/customXml" Target="../ink/ink119.xml"/><Relationship Id="rId60" Type="http://schemas.openxmlformats.org/officeDocument/2006/relationships/image" Target="../media/image96.png"/><Relationship Id="rId65" Type="http://schemas.openxmlformats.org/officeDocument/2006/relationships/customXml" Target="../ink/ink127.xml"/><Relationship Id="rId4" Type="http://schemas.openxmlformats.org/officeDocument/2006/relationships/image" Target="../media/image8.jpg"/><Relationship Id="rId9" Type="http://schemas.openxmlformats.org/officeDocument/2006/relationships/image" Target="../media/image98.png"/><Relationship Id="rId13" Type="http://schemas.openxmlformats.org/officeDocument/2006/relationships/image" Target="../media/image77.png"/><Relationship Id="rId18" Type="http://schemas.openxmlformats.org/officeDocument/2006/relationships/customXml" Target="../ink/ink100.xml"/><Relationship Id="rId39" Type="http://schemas.openxmlformats.org/officeDocument/2006/relationships/image" Target="../media/image90.png"/><Relationship Id="rId34" Type="http://schemas.openxmlformats.org/officeDocument/2006/relationships/customXml" Target="../ink/ink108.xml"/><Relationship Id="rId50" Type="http://schemas.openxmlformats.org/officeDocument/2006/relationships/customXml" Target="../ink/ink117.xml"/><Relationship Id="rId55" Type="http://schemas.openxmlformats.org/officeDocument/2006/relationships/customXml" Target="../ink/ink122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png"/><Relationship Id="rId18" Type="http://schemas.openxmlformats.org/officeDocument/2006/relationships/customXml" Target="../ink/ink134.xml"/><Relationship Id="rId26" Type="http://schemas.openxmlformats.org/officeDocument/2006/relationships/customXml" Target="../ink/ink141.xml"/><Relationship Id="rId39" Type="http://schemas.openxmlformats.org/officeDocument/2006/relationships/image" Target="../media/image107.png"/><Relationship Id="rId21" Type="http://schemas.openxmlformats.org/officeDocument/2006/relationships/customXml" Target="../ink/ink136.xml"/><Relationship Id="rId34" Type="http://schemas.openxmlformats.org/officeDocument/2006/relationships/image" Target="../media/image74.png"/><Relationship Id="rId7" Type="http://schemas.openxmlformats.org/officeDocument/2006/relationships/image" Target="../media/image27.jpg"/><Relationship Id="rId12" Type="http://schemas.openxmlformats.org/officeDocument/2006/relationships/customXml" Target="../ink/ink131.xml"/><Relationship Id="rId17" Type="http://schemas.openxmlformats.org/officeDocument/2006/relationships/image" Target="../media/image105.png"/><Relationship Id="rId25" Type="http://schemas.openxmlformats.org/officeDocument/2006/relationships/customXml" Target="../ink/ink140.xml"/><Relationship Id="rId33" Type="http://schemas.openxmlformats.org/officeDocument/2006/relationships/customXml" Target="../ink/ink145.xml"/><Relationship Id="rId38" Type="http://schemas.openxmlformats.org/officeDocument/2006/relationships/customXml" Target="../ink/ink148.xml"/><Relationship Id="rId2" Type="http://schemas.openxmlformats.org/officeDocument/2006/relationships/image" Target="../media/image7.png"/><Relationship Id="rId16" Type="http://schemas.openxmlformats.org/officeDocument/2006/relationships/customXml" Target="../ink/ink133.xml"/><Relationship Id="rId20" Type="http://schemas.openxmlformats.org/officeDocument/2006/relationships/customXml" Target="../ink/ink135.xml"/><Relationship Id="rId29" Type="http://schemas.openxmlformats.org/officeDocument/2006/relationships/customXml" Target="../ink/ink1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76.png"/><Relationship Id="rId24" Type="http://schemas.openxmlformats.org/officeDocument/2006/relationships/customXml" Target="../ink/ink139.xml"/><Relationship Id="rId32" Type="http://schemas.openxmlformats.org/officeDocument/2006/relationships/image" Target="../media/image96.png"/><Relationship Id="rId37" Type="http://schemas.openxmlformats.org/officeDocument/2006/relationships/customXml" Target="../ink/ink147.xml"/><Relationship Id="rId5" Type="http://schemas.openxmlformats.org/officeDocument/2006/relationships/image" Target="../media/image9.png"/><Relationship Id="rId15" Type="http://schemas.openxmlformats.org/officeDocument/2006/relationships/image" Target="../media/image68.png"/><Relationship Id="rId23" Type="http://schemas.openxmlformats.org/officeDocument/2006/relationships/customXml" Target="../ink/ink138.xml"/><Relationship Id="rId28" Type="http://schemas.openxmlformats.org/officeDocument/2006/relationships/image" Target="../media/image94.png"/><Relationship Id="rId36" Type="http://schemas.openxmlformats.org/officeDocument/2006/relationships/image" Target="../media/image99.png"/><Relationship Id="rId10" Type="http://schemas.openxmlformats.org/officeDocument/2006/relationships/customXml" Target="../ink/ink130.xml"/><Relationship Id="rId19" Type="http://schemas.openxmlformats.org/officeDocument/2006/relationships/image" Target="../media/image106.png"/><Relationship Id="rId31" Type="http://schemas.openxmlformats.org/officeDocument/2006/relationships/customXml" Target="../ink/ink144.xml"/><Relationship Id="rId4" Type="http://schemas.openxmlformats.org/officeDocument/2006/relationships/image" Target="../media/image8.jpg"/><Relationship Id="rId9" Type="http://schemas.openxmlformats.org/officeDocument/2006/relationships/image" Target="../media/image101.png"/><Relationship Id="rId14" Type="http://schemas.openxmlformats.org/officeDocument/2006/relationships/customXml" Target="../ink/ink132.xml"/><Relationship Id="rId22" Type="http://schemas.openxmlformats.org/officeDocument/2006/relationships/customXml" Target="../ink/ink137.xml"/><Relationship Id="rId27" Type="http://schemas.openxmlformats.org/officeDocument/2006/relationships/customXml" Target="../ink/ink142.xml"/><Relationship Id="rId30" Type="http://schemas.openxmlformats.org/officeDocument/2006/relationships/image" Target="../media/image95.png"/><Relationship Id="rId35" Type="http://schemas.openxmlformats.org/officeDocument/2006/relationships/customXml" Target="../ink/ink146.xml"/><Relationship Id="rId8" Type="http://schemas.openxmlformats.org/officeDocument/2006/relationships/image" Target="../media/image40.png"/><Relationship Id="rId3" Type="http://schemas.microsoft.com/office/2007/relationships/hdphoto" Target="../media/hdphoto9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7.xml"/><Relationship Id="rId21" Type="http://schemas.openxmlformats.org/officeDocument/2006/relationships/image" Target="../media/image81.png"/><Relationship Id="rId42" Type="http://schemas.openxmlformats.org/officeDocument/2006/relationships/customXml" Target="../ink/ink165.xml"/><Relationship Id="rId47" Type="http://schemas.openxmlformats.org/officeDocument/2006/relationships/image" Target="../media/image93.png"/><Relationship Id="rId63" Type="http://schemas.openxmlformats.org/officeDocument/2006/relationships/customXml" Target="../ink/ink179.xml"/><Relationship Id="rId68" Type="http://schemas.openxmlformats.org/officeDocument/2006/relationships/customXml" Target="../ink/ink182.xml"/><Relationship Id="rId2" Type="http://schemas.openxmlformats.org/officeDocument/2006/relationships/image" Target="../media/image7.png"/><Relationship Id="rId16" Type="http://schemas.openxmlformats.org/officeDocument/2006/relationships/customXml" Target="../ink/ink152.xml"/><Relationship Id="rId29" Type="http://schemas.openxmlformats.org/officeDocument/2006/relationships/image" Target="../media/image85.png"/><Relationship Id="rId11" Type="http://schemas.openxmlformats.org/officeDocument/2006/relationships/image" Target="../media/image76.png"/><Relationship Id="rId24" Type="http://schemas.openxmlformats.org/officeDocument/2006/relationships/customXml" Target="../ink/ink156.xml"/><Relationship Id="rId32" Type="http://schemas.openxmlformats.org/officeDocument/2006/relationships/customXml" Target="../ink/ink160.xml"/><Relationship Id="rId37" Type="http://schemas.openxmlformats.org/officeDocument/2006/relationships/image" Target="../media/image89.png"/><Relationship Id="rId40" Type="http://schemas.openxmlformats.org/officeDocument/2006/relationships/customXml" Target="../ink/ink164.xml"/><Relationship Id="rId45" Type="http://schemas.openxmlformats.org/officeDocument/2006/relationships/image" Target="../media/image92.png"/><Relationship Id="rId53" Type="http://schemas.openxmlformats.org/officeDocument/2006/relationships/customXml" Target="../ink/ink173.xml"/><Relationship Id="rId58" Type="http://schemas.openxmlformats.org/officeDocument/2006/relationships/image" Target="../media/image110.png"/><Relationship Id="rId66" Type="http://schemas.openxmlformats.org/officeDocument/2006/relationships/customXml" Target="../ink/ink181.xml"/><Relationship Id="rId74" Type="http://schemas.openxmlformats.org/officeDocument/2006/relationships/customXml" Target="../ink/ink185.xml"/><Relationship Id="rId5" Type="http://schemas.openxmlformats.org/officeDocument/2006/relationships/image" Target="../media/image9.png"/><Relationship Id="rId61" Type="http://schemas.openxmlformats.org/officeDocument/2006/relationships/customXml" Target="../ink/ink178.xml"/><Relationship Id="rId19" Type="http://schemas.openxmlformats.org/officeDocument/2006/relationships/image" Target="../media/image80.png"/><Relationship Id="rId14" Type="http://schemas.openxmlformats.org/officeDocument/2006/relationships/customXml" Target="../ink/ink151.xml"/><Relationship Id="rId22" Type="http://schemas.openxmlformats.org/officeDocument/2006/relationships/customXml" Target="../ink/ink155.xml"/><Relationship Id="rId27" Type="http://schemas.openxmlformats.org/officeDocument/2006/relationships/image" Target="../media/image84.png"/><Relationship Id="rId30" Type="http://schemas.openxmlformats.org/officeDocument/2006/relationships/customXml" Target="../ink/ink159.xml"/><Relationship Id="rId35" Type="http://schemas.openxmlformats.org/officeDocument/2006/relationships/image" Target="../media/image88.png"/><Relationship Id="rId43" Type="http://schemas.openxmlformats.org/officeDocument/2006/relationships/image" Target="../media/image68.png"/><Relationship Id="rId48" Type="http://schemas.openxmlformats.org/officeDocument/2006/relationships/customXml" Target="../ink/ink168.xml"/><Relationship Id="rId56" Type="http://schemas.openxmlformats.org/officeDocument/2006/relationships/image" Target="../media/image109.png"/><Relationship Id="rId64" Type="http://schemas.openxmlformats.org/officeDocument/2006/relationships/image" Target="../media/image99.png"/><Relationship Id="rId69" Type="http://schemas.openxmlformats.org/officeDocument/2006/relationships/image" Target="../media/image114.png"/><Relationship Id="rId8" Type="http://schemas.openxmlformats.org/officeDocument/2006/relationships/image" Target="../media/image40.png"/><Relationship Id="rId51" Type="http://schemas.openxmlformats.org/officeDocument/2006/relationships/customXml" Target="../ink/ink171.xml"/><Relationship Id="rId72" Type="http://schemas.openxmlformats.org/officeDocument/2006/relationships/customXml" Target="../ink/ink184.xml"/><Relationship Id="rId3" Type="http://schemas.microsoft.com/office/2007/relationships/hdphoto" Target="../media/hdphoto9.wdp"/><Relationship Id="rId12" Type="http://schemas.openxmlformats.org/officeDocument/2006/relationships/customXml" Target="../ink/ink150.xml"/><Relationship Id="rId17" Type="http://schemas.openxmlformats.org/officeDocument/2006/relationships/image" Target="../media/image79.png"/><Relationship Id="rId25" Type="http://schemas.openxmlformats.org/officeDocument/2006/relationships/image" Target="../media/image83.png"/><Relationship Id="rId33" Type="http://schemas.openxmlformats.org/officeDocument/2006/relationships/image" Target="../media/image87.png"/><Relationship Id="rId38" Type="http://schemas.openxmlformats.org/officeDocument/2006/relationships/customXml" Target="../ink/ink163.xml"/><Relationship Id="rId46" Type="http://schemas.openxmlformats.org/officeDocument/2006/relationships/customXml" Target="../ink/ink167.xml"/><Relationship Id="rId59" Type="http://schemas.openxmlformats.org/officeDocument/2006/relationships/customXml" Target="../ink/ink177.xml"/><Relationship Id="rId67" Type="http://schemas.openxmlformats.org/officeDocument/2006/relationships/image" Target="../media/image113.png"/><Relationship Id="rId20" Type="http://schemas.openxmlformats.org/officeDocument/2006/relationships/customXml" Target="../ink/ink154.xml"/><Relationship Id="rId41" Type="http://schemas.openxmlformats.org/officeDocument/2006/relationships/image" Target="../media/image91.png"/><Relationship Id="rId54" Type="http://schemas.openxmlformats.org/officeDocument/2006/relationships/customXml" Target="../ink/ink174.xml"/><Relationship Id="rId62" Type="http://schemas.openxmlformats.org/officeDocument/2006/relationships/image" Target="../media/image112.png"/><Relationship Id="rId70" Type="http://schemas.openxmlformats.org/officeDocument/2006/relationships/customXml" Target="../ink/ink183.xml"/><Relationship Id="rId75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5" Type="http://schemas.openxmlformats.org/officeDocument/2006/relationships/image" Target="../media/image78.png"/><Relationship Id="rId23" Type="http://schemas.openxmlformats.org/officeDocument/2006/relationships/image" Target="../media/image82.png"/><Relationship Id="rId28" Type="http://schemas.openxmlformats.org/officeDocument/2006/relationships/customXml" Target="../ink/ink158.xml"/><Relationship Id="rId36" Type="http://schemas.openxmlformats.org/officeDocument/2006/relationships/customXml" Target="../ink/ink162.xml"/><Relationship Id="rId49" Type="http://schemas.openxmlformats.org/officeDocument/2006/relationships/customXml" Target="../ink/ink169.xml"/><Relationship Id="rId57" Type="http://schemas.openxmlformats.org/officeDocument/2006/relationships/customXml" Target="../ink/ink176.xml"/><Relationship Id="rId10" Type="http://schemas.openxmlformats.org/officeDocument/2006/relationships/customXml" Target="../ink/ink149.xml"/><Relationship Id="rId31" Type="http://schemas.openxmlformats.org/officeDocument/2006/relationships/image" Target="../media/image86.png"/><Relationship Id="rId44" Type="http://schemas.openxmlformats.org/officeDocument/2006/relationships/customXml" Target="../ink/ink166.xml"/><Relationship Id="rId52" Type="http://schemas.openxmlformats.org/officeDocument/2006/relationships/customXml" Target="../ink/ink172.xml"/><Relationship Id="rId60" Type="http://schemas.openxmlformats.org/officeDocument/2006/relationships/image" Target="../media/image111.png"/><Relationship Id="rId65" Type="http://schemas.openxmlformats.org/officeDocument/2006/relationships/customXml" Target="../ink/ink180.xml"/><Relationship Id="rId73" Type="http://schemas.openxmlformats.org/officeDocument/2006/relationships/image" Target="../media/image116.png"/><Relationship Id="rId4" Type="http://schemas.openxmlformats.org/officeDocument/2006/relationships/image" Target="../media/image8.jpg"/><Relationship Id="rId9" Type="http://schemas.openxmlformats.org/officeDocument/2006/relationships/image" Target="../media/image104.png"/><Relationship Id="rId13" Type="http://schemas.openxmlformats.org/officeDocument/2006/relationships/image" Target="../media/image77.png"/><Relationship Id="rId18" Type="http://schemas.openxmlformats.org/officeDocument/2006/relationships/customXml" Target="../ink/ink153.xml"/><Relationship Id="rId39" Type="http://schemas.openxmlformats.org/officeDocument/2006/relationships/image" Target="../media/image90.png"/><Relationship Id="rId34" Type="http://schemas.openxmlformats.org/officeDocument/2006/relationships/customXml" Target="../ink/ink161.xml"/><Relationship Id="rId50" Type="http://schemas.openxmlformats.org/officeDocument/2006/relationships/customXml" Target="../ink/ink170.xml"/><Relationship Id="rId55" Type="http://schemas.openxmlformats.org/officeDocument/2006/relationships/customXml" Target="../ink/ink175.xml"/><Relationship Id="rId7" Type="http://schemas.openxmlformats.org/officeDocument/2006/relationships/image" Target="../media/image27.jpg"/><Relationship Id="rId71" Type="http://schemas.openxmlformats.org/officeDocument/2006/relationships/image" Target="../media/image115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.png"/><Relationship Id="rId18" Type="http://schemas.openxmlformats.org/officeDocument/2006/relationships/customXml" Target="../ink/ink190.xml"/><Relationship Id="rId26" Type="http://schemas.openxmlformats.org/officeDocument/2006/relationships/customXml" Target="../ink/ink194.xml"/><Relationship Id="rId39" Type="http://schemas.openxmlformats.org/officeDocument/2006/relationships/image" Target="../media/image90.png"/><Relationship Id="rId21" Type="http://schemas.openxmlformats.org/officeDocument/2006/relationships/image" Target="../media/image81.png"/><Relationship Id="rId34" Type="http://schemas.openxmlformats.org/officeDocument/2006/relationships/customXml" Target="../ink/ink198.xml"/><Relationship Id="rId42" Type="http://schemas.openxmlformats.org/officeDocument/2006/relationships/customXml" Target="../ink/ink202.xml"/><Relationship Id="rId47" Type="http://schemas.openxmlformats.org/officeDocument/2006/relationships/customXml" Target="../ink/ink205.xml"/><Relationship Id="rId50" Type="http://schemas.openxmlformats.org/officeDocument/2006/relationships/image" Target="../media/image120.png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6" Type="http://schemas.openxmlformats.org/officeDocument/2006/relationships/customXml" Target="../ink/ink189.xml"/><Relationship Id="rId29" Type="http://schemas.openxmlformats.org/officeDocument/2006/relationships/image" Target="../media/image85.png"/><Relationship Id="rId11" Type="http://schemas.openxmlformats.org/officeDocument/2006/relationships/image" Target="../media/image76.png"/><Relationship Id="rId24" Type="http://schemas.openxmlformats.org/officeDocument/2006/relationships/customXml" Target="../ink/ink193.xml"/><Relationship Id="rId32" Type="http://schemas.openxmlformats.org/officeDocument/2006/relationships/customXml" Target="../ink/ink197.xml"/><Relationship Id="rId37" Type="http://schemas.openxmlformats.org/officeDocument/2006/relationships/image" Target="../media/image89.png"/><Relationship Id="rId40" Type="http://schemas.openxmlformats.org/officeDocument/2006/relationships/customXml" Target="../ink/ink201.xml"/><Relationship Id="rId45" Type="http://schemas.openxmlformats.org/officeDocument/2006/relationships/image" Target="../media/image99.png"/><Relationship Id="rId5" Type="http://schemas.openxmlformats.org/officeDocument/2006/relationships/image" Target="../media/image9.png"/><Relationship Id="rId15" Type="http://schemas.openxmlformats.org/officeDocument/2006/relationships/image" Target="../media/image78.png"/><Relationship Id="rId23" Type="http://schemas.openxmlformats.org/officeDocument/2006/relationships/image" Target="../media/image82.png"/><Relationship Id="rId28" Type="http://schemas.openxmlformats.org/officeDocument/2006/relationships/customXml" Target="../ink/ink195.xml"/><Relationship Id="rId36" Type="http://schemas.openxmlformats.org/officeDocument/2006/relationships/customXml" Target="../ink/ink199.xml"/><Relationship Id="rId49" Type="http://schemas.openxmlformats.org/officeDocument/2006/relationships/customXml" Target="../ink/ink206.xml"/><Relationship Id="rId10" Type="http://schemas.openxmlformats.org/officeDocument/2006/relationships/customXml" Target="../ink/ink186.xml"/><Relationship Id="rId19" Type="http://schemas.openxmlformats.org/officeDocument/2006/relationships/image" Target="../media/image80.png"/><Relationship Id="rId31" Type="http://schemas.openxmlformats.org/officeDocument/2006/relationships/image" Target="../media/image86.png"/><Relationship Id="rId44" Type="http://schemas.openxmlformats.org/officeDocument/2006/relationships/customXml" Target="../ink/ink203.xml"/><Relationship Id="rId4" Type="http://schemas.openxmlformats.org/officeDocument/2006/relationships/image" Target="../media/image8.jpg"/><Relationship Id="rId9" Type="http://schemas.openxmlformats.org/officeDocument/2006/relationships/image" Target="../media/image108.png"/><Relationship Id="rId14" Type="http://schemas.openxmlformats.org/officeDocument/2006/relationships/customXml" Target="../ink/ink188.xml"/><Relationship Id="rId22" Type="http://schemas.openxmlformats.org/officeDocument/2006/relationships/customXml" Target="../ink/ink192.xml"/><Relationship Id="rId27" Type="http://schemas.openxmlformats.org/officeDocument/2006/relationships/image" Target="../media/image84.png"/><Relationship Id="rId30" Type="http://schemas.openxmlformats.org/officeDocument/2006/relationships/customXml" Target="../ink/ink196.xml"/><Relationship Id="rId35" Type="http://schemas.openxmlformats.org/officeDocument/2006/relationships/image" Target="../media/image88.png"/><Relationship Id="rId43" Type="http://schemas.openxmlformats.org/officeDocument/2006/relationships/image" Target="../media/image68.png"/><Relationship Id="rId48" Type="http://schemas.openxmlformats.org/officeDocument/2006/relationships/image" Target="../media/image119.png"/><Relationship Id="rId8" Type="http://schemas.openxmlformats.org/officeDocument/2006/relationships/image" Target="../media/image40.png"/><Relationship Id="rId3" Type="http://schemas.microsoft.com/office/2007/relationships/hdphoto" Target="../media/hdphoto9.wdp"/><Relationship Id="rId12" Type="http://schemas.openxmlformats.org/officeDocument/2006/relationships/customXml" Target="../ink/ink187.xml"/><Relationship Id="rId17" Type="http://schemas.openxmlformats.org/officeDocument/2006/relationships/image" Target="../media/image79.png"/><Relationship Id="rId25" Type="http://schemas.openxmlformats.org/officeDocument/2006/relationships/image" Target="../media/image83.png"/><Relationship Id="rId33" Type="http://schemas.openxmlformats.org/officeDocument/2006/relationships/image" Target="../media/image87.png"/><Relationship Id="rId38" Type="http://schemas.openxmlformats.org/officeDocument/2006/relationships/customXml" Target="../ink/ink200.xml"/><Relationship Id="rId46" Type="http://schemas.openxmlformats.org/officeDocument/2006/relationships/customXml" Target="../ink/ink204.xml"/><Relationship Id="rId20" Type="http://schemas.openxmlformats.org/officeDocument/2006/relationships/customXml" Target="../ink/ink191.xml"/><Relationship Id="rId41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19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Relationship Id="rId9" Type="http://schemas.openxmlformats.org/officeDocument/2006/relationships/image" Target="../media/image120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17.wdp"/><Relationship Id="rId7" Type="http://schemas.openxmlformats.org/officeDocument/2006/relationships/image" Target="../media/image8.jp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7.png"/><Relationship Id="rId4" Type="http://schemas.openxmlformats.org/officeDocument/2006/relationships/image" Target="../media/image10.jpg"/><Relationship Id="rId9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microsoft.com/office/2007/relationships/hdphoto" Target="../media/hdphoto18.wdp"/><Relationship Id="rId7" Type="http://schemas.openxmlformats.org/officeDocument/2006/relationships/image" Target="../media/image49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3.jpg"/><Relationship Id="rId4" Type="http://schemas.openxmlformats.org/officeDocument/2006/relationships/image" Target="../media/image48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microsoft.com/office/2007/relationships/hdphoto" Target="../media/hdphoto19.wdp"/><Relationship Id="rId7" Type="http://schemas.openxmlformats.org/officeDocument/2006/relationships/image" Target="../media/image4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48.jpg"/><Relationship Id="rId4" Type="http://schemas.openxmlformats.org/officeDocument/2006/relationships/image" Target="../media/image13.jp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20.wdp"/><Relationship Id="rId7" Type="http://schemas.openxmlformats.org/officeDocument/2006/relationships/image" Target="../media/image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25.png"/><Relationship Id="rId5" Type="http://schemas.openxmlformats.org/officeDocument/2006/relationships/image" Target="../media/image9.png"/><Relationship Id="rId10" Type="http://schemas.openxmlformats.org/officeDocument/2006/relationships/image" Target="../media/image124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21.wdp"/><Relationship Id="rId7" Type="http://schemas.openxmlformats.org/officeDocument/2006/relationships/image" Target="../media/image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27.png"/><Relationship Id="rId5" Type="http://schemas.openxmlformats.org/officeDocument/2006/relationships/image" Target="../media/image9.png"/><Relationship Id="rId10" Type="http://schemas.openxmlformats.org/officeDocument/2006/relationships/image" Target="../media/image126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microsoft.com/office/2007/relationships/hdphoto" Target="../media/hdphoto6.wdp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microsoft.com/office/2007/relationships/hdphoto" Target="../media/hdphoto7.wdp"/><Relationship Id="rId4" Type="http://schemas.openxmlformats.org/officeDocument/2006/relationships/image" Target="../media/image7.png"/><Relationship Id="rId9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21.wdp"/><Relationship Id="rId7" Type="http://schemas.openxmlformats.org/officeDocument/2006/relationships/image" Target="../media/image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29.png"/><Relationship Id="rId5" Type="http://schemas.openxmlformats.org/officeDocument/2006/relationships/image" Target="../media/image9.png"/><Relationship Id="rId10" Type="http://schemas.openxmlformats.org/officeDocument/2006/relationships/image" Target="../media/image128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microsoft.com/office/2007/relationships/hdphoto" Target="../media/hdphoto20.wdp"/><Relationship Id="rId7" Type="http://schemas.openxmlformats.org/officeDocument/2006/relationships/image" Target="../media/image7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18.png"/><Relationship Id="rId9" Type="http://schemas.openxmlformats.org/officeDocument/2006/relationships/image" Target="../media/image49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microsoft.com/office/2007/relationships/hdphoto" Target="../media/hdphoto19.wdp"/><Relationship Id="rId7" Type="http://schemas.openxmlformats.org/officeDocument/2006/relationships/image" Target="../media/image40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48.jpg"/><Relationship Id="rId4" Type="http://schemas.openxmlformats.org/officeDocument/2006/relationships/image" Target="../media/image13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microsoft.com/office/2007/relationships/hdphoto" Target="../media/hdphoto19.wdp"/><Relationship Id="rId7" Type="http://schemas.openxmlformats.org/officeDocument/2006/relationships/image" Target="../media/image1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0.png"/><Relationship Id="rId4" Type="http://schemas.openxmlformats.org/officeDocument/2006/relationships/image" Target="../media/image16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5.wdp"/><Relationship Id="rId7" Type="http://schemas.openxmlformats.org/officeDocument/2006/relationships/image" Target="../media/image8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7.png"/><Relationship Id="rId4" Type="http://schemas.openxmlformats.org/officeDocument/2006/relationships/image" Target="../media/image10.jpg"/><Relationship Id="rId9" Type="http://schemas.openxmlformats.org/officeDocument/2006/relationships/image" Target="../media/image48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microsoft.com/office/2007/relationships/hdphoto" Target="../media/hdphoto19.wdp"/><Relationship Id="rId7" Type="http://schemas.openxmlformats.org/officeDocument/2006/relationships/image" Target="../media/image13.jp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jpg"/><Relationship Id="rId5" Type="http://schemas.openxmlformats.org/officeDocument/2006/relationships/image" Target="../media/image40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microsoft.com/office/2007/relationships/hdphoto" Target="../media/hdphoto8.wdp"/><Relationship Id="rId7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jpg"/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12" Type="http://schemas.openxmlformats.org/officeDocument/2006/relationships/image" Target="../media/image21.jpg"/><Relationship Id="rId2" Type="http://schemas.openxmlformats.org/officeDocument/2006/relationships/image" Target="../media/image17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0.jpg"/><Relationship Id="rId5" Type="http://schemas.openxmlformats.org/officeDocument/2006/relationships/image" Target="../media/image8.jpg"/><Relationship Id="rId15" Type="http://schemas.openxmlformats.org/officeDocument/2006/relationships/image" Target="../media/image24.jpg"/><Relationship Id="rId10" Type="http://schemas.openxmlformats.org/officeDocument/2006/relationships/image" Target="../media/image19.jpg"/><Relationship Id="rId4" Type="http://schemas.microsoft.com/office/2007/relationships/hdphoto" Target="../media/hdphoto9.wdp"/><Relationship Id="rId9" Type="http://schemas.openxmlformats.org/officeDocument/2006/relationships/image" Target="../media/image11.jpg"/><Relationship Id="rId1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microsoft.com/office/2007/relationships/hdphoto" Target="../media/hdphoto6.wdp"/><Relationship Id="rId7" Type="http://schemas.openxmlformats.org/officeDocument/2006/relationships/image" Target="../media/image16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microsoft.com/office/2007/relationships/hdphoto" Target="../media/hdphoto10.wdp"/><Relationship Id="rId7" Type="http://schemas.openxmlformats.org/officeDocument/2006/relationships/image" Target="../media/image1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microsoft.com/office/2007/relationships/hdphoto" Target="../media/hdphoto9.wdp"/><Relationship Id="rId7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2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ثبت نام و لیست رشته های بدون کنکور دانشگاه اصفهان 99 - 1400">
            <a:extLst>
              <a:ext uri="{FF2B5EF4-FFF2-40B4-BE49-F238E27FC236}">
                <a16:creationId xmlns:a16="http://schemas.microsoft.com/office/drawing/2014/main" id="{B9ED8A18-04CB-A767-7202-F83092457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468" b="94279" l="21667" r="80167">
                        <a14:foregroundMark x1="20833" y1="47015" x2="41167" y2="48010"/>
                        <a14:foregroundMark x1="41167" y1="48010" x2="60500" y2="46269"/>
                        <a14:foregroundMark x1="60500" y1="46269" x2="69167" y2="48010"/>
                        <a14:foregroundMark x1="69167" y1="48010" x2="75000" y2="57711"/>
                        <a14:foregroundMark x1="75000" y1="57711" x2="74167" y2="70896"/>
                        <a14:foregroundMark x1="74167" y1="70896" x2="67167" y2="88557"/>
                        <a14:foregroundMark x1="49167" y1="94030" x2="69000" y2="40796"/>
                        <a14:foregroundMark x1="69000" y1="40796" x2="65667" y2="54478"/>
                        <a14:foregroundMark x1="65667" y1="54478" x2="57667" y2="49751"/>
                        <a14:foregroundMark x1="57667" y1="49751" x2="55167" y2="30100"/>
                        <a14:foregroundMark x1="55167" y1="30100" x2="60500" y2="11443"/>
                        <a14:foregroundMark x1="60500" y1="11443" x2="47833" y2="48010"/>
                        <a14:foregroundMark x1="47833" y1="48010" x2="41667" y2="58955"/>
                        <a14:foregroundMark x1="41667" y1="58955" x2="34167" y2="49254"/>
                        <a14:foregroundMark x1="34167" y1="49254" x2="36333" y2="35572"/>
                        <a14:foregroundMark x1="36333" y1="35572" x2="45000" y2="32836"/>
                        <a14:foregroundMark x1="45000" y1="32836" x2="46667" y2="50000"/>
                        <a14:foregroundMark x1="46667" y1="50000" x2="44167" y2="62687"/>
                        <a14:foregroundMark x1="44167" y1="62687" x2="56333" y2="83582"/>
                        <a14:foregroundMark x1="56333" y1="83582" x2="57333" y2="86567"/>
                        <a14:foregroundMark x1="72833" y1="35075" x2="75500" y2="47264"/>
                        <a14:foregroundMark x1="75500" y1="47264" x2="74667" y2="59950"/>
                        <a14:foregroundMark x1="74667" y1="59950" x2="68167" y2="68905"/>
                        <a14:foregroundMark x1="68167" y1="68905" x2="63333" y2="57214"/>
                        <a14:foregroundMark x1="63333" y1="57214" x2="64667" y2="40050"/>
                        <a14:foregroundMark x1="64667" y1="40050" x2="55167" y2="39055"/>
                        <a14:foregroundMark x1="55167" y1="39055" x2="53333" y2="53234"/>
                        <a14:foregroundMark x1="53333" y1="53234" x2="59833" y2="60945"/>
                        <a14:foregroundMark x1="59833" y1="60945" x2="69167" y2="59453"/>
                        <a14:foregroundMark x1="69167" y1="59453" x2="68167" y2="74129"/>
                        <a14:foregroundMark x1="68167" y1="74129" x2="68833" y2="55970"/>
                        <a14:foregroundMark x1="68833" y1="55970" x2="61500" y2="72139"/>
                        <a14:foregroundMark x1="61500" y1="72139" x2="64167" y2="53980"/>
                        <a14:foregroundMark x1="64167" y1="53980" x2="62833" y2="37313"/>
                        <a14:foregroundMark x1="62833" y1="37313" x2="66500" y2="21891"/>
                        <a14:foregroundMark x1="66500" y1="21891" x2="47833" y2="68905"/>
                        <a14:foregroundMark x1="47833" y1="68905" x2="56333" y2="55970"/>
                        <a14:foregroundMark x1="56333" y1="55970" x2="53333" y2="53234"/>
                        <a14:foregroundMark x1="33333" y1="54975" x2="33333" y2="54975"/>
                        <a14:foregroundMark x1="44000" y1="26866" x2="44000" y2="26866"/>
                        <a14:foregroundMark x1="50000" y1="18657" x2="39667" y2="32090"/>
                        <a14:foregroundMark x1="31167" y1="69403" x2="35000" y2="52239"/>
                        <a14:foregroundMark x1="43333" y1="6468" x2="50167" y2="16667"/>
                        <a14:foregroundMark x1="32500" y1="77861" x2="51667" y2="79851"/>
                        <a14:foregroundMark x1="51667" y1="79851" x2="60000" y2="78109"/>
                        <a14:foregroundMark x1="60000" y1="78109" x2="59833" y2="89055"/>
                        <a14:foregroundMark x1="56000" y1="94527" x2="48500" y2="92786"/>
                        <a14:foregroundMark x1="46000" y1="94279" x2="30833" y2="83333"/>
                        <a14:foregroundMark x1="30833" y1="83333" x2="25500" y2="73632"/>
                        <a14:foregroundMark x1="25500" y1="73632" x2="22167" y2="62189"/>
                        <a14:foregroundMark x1="22167" y1="62189" x2="22000" y2="56468"/>
                        <a14:foregroundMark x1="22500" y1="39552" x2="22500" y2="39552"/>
                        <a14:foregroundMark x1="21833" y1="39303" x2="25333" y2="27861"/>
                        <a14:foregroundMark x1="25333" y1="27861" x2="37667" y2="11194"/>
                        <a14:foregroundMark x1="37667" y1="11194" x2="38333" y2="10697"/>
                        <a14:foregroundMark x1="27000" y1="25622" x2="33833" y2="14428"/>
                        <a14:foregroundMark x1="26333" y1="26617" x2="30833" y2="17662"/>
                        <a14:foregroundMark x1="31833" y1="74627" x2="30667" y2="44030"/>
                        <a14:foregroundMark x1="30667" y1="44030" x2="32833" y2="31095"/>
                        <a14:foregroundMark x1="32833" y1="31095" x2="38167" y2="20149"/>
                        <a14:foregroundMark x1="38167" y1="20149" x2="38167" y2="20149"/>
                        <a14:foregroundMark x1="48000" y1="12935" x2="56167" y2="22637"/>
                        <a14:foregroundMark x1="61833" y1="31343" x2="72167" y2="41294"/>
                        <a14:foregroundMark x1="65833" y1="84328" x2="68833" y2="79353"/>
                        <a14:foregroundMark x1="78000" y1="38060" x2="80167" y2="50498"/>
                        <a14:foregroundMark x1="80167" y1="50498" x2="77833" y2="64179"/>
                        <a14:foregroundMark x1="70500" y1="84080" x2="78167" y2="66169"/>
                        <a14:foregroundMark x1="78500" y1="33582" x2="67333" y2="14677"/>
                        <a14:foregroundMark x1="67333" y1="14677" x2="59667" y2="8955"/>
                        <a14:foregroundMark x1="59667" y1="8955" x2="52000" y2="13930"/>
                        <a14:foregroundMark x1="64833" y1="11443" x2="71833" y2="18905"/>
                        <a14:foregroundMark x1="71833" y1="18905" x2="75667" y2="26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84" t="3846" r="18117" b="2818"/>
          <a:stretch/>
        </p:blipFill>
        <p:spPr bwMode="auto">
          <a:xfrm>
            <a:off x="1846011" y="2827357"/>
            <a:ext cx="3383280" cy="33564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A488D63-D33C-C715-F3C3-8DC84DDB58A7}"/>
              </a:ext>
            </a:extLst>
          </p:cNvPr>
          <p:cNvSpPr/>
          <p:nvPr/>
        </p:nvSpPr>
        <p:spPr>
          <a:xfrm>
            <a:off x="6855411" y="2813957"/>
            <a:ext cx="3291840" cy="3383280"/>
          </a:xfrm>
          <a:prstGeom prst="ellipse">
            <a:avLst/>
          </a:prstGeom>
          <a:blipFill dpi="0"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saturation sat="10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02FB95-3F63-6CEC-616F-D4B2EFC75DD5}"/>
              </a:ext>
            </a:extLst>
          </p:cNvPr>
          <p:cNvSpPr/>
          <p:nvPr/>
        </p:nvSpPr>
        <p:spPr>
          <a:xfrm>
            <a:off x="4350711" y="297517"/>
            <a:ext cx="3383280" cy="3383280"/>
          </a:xfrm>
          <a:prstGeom prst="ellipse">
            <a:avLst/>
          </a:prstGeom>
          <a:blipFill>
            <a:blip r:embed="rId8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78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8" y="-126421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D6BE2-5BBE-CF4A-D2EB-36E1FBD16D40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B18AD2-1A74-8863-6EA3-F562BF914786}"/>
              </a:ext>
            </a:extLst>
          </p:cNvPr>
          <p:cNvGrpSpPr/>
          <p:nvPr/>
        </p:nvGrpSpPr>
        <p:grpSpPr>
          <a:xfrm>
            <a:off x="255471" y="3206303"/>
            <a:ext cx="1933121" cy="2110670"/>
            <a:chOff x="356121" y="1431758"/>
            <a:chExt cx="1933121" cy="2110670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DA9BE96E-9CE1-9DEE-4F5E-A090DF07EA3D}"/>
                </a:ext>
              </a:extLst>
            </p:cNvPr>
            <p:cNvSpPr/>
            <p:nvPr/>
          </p:nvSpPr>
          <p:spPr>
            <a:xfrm>
              <a:off x="356121" y="1431758"/>
              <a:ext cx="1933121" cy="21106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R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4BA34B-0C63-F321-B0E1-EE0F87EAF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/>
            <a:stretch/>
          </p:blipFill>
          <p:spPr>
            <a:xfrm>
              <a:off x="444866" y="1974083"/>
              <a:ext cx="1755627" cy="98754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BE92BC-6D2B-618B-F7B4-33058D4D37DD}"/>
              </a:ext>
            </a:extLst>
          </p:cNvPr>
          <p:cNvGrpSpPr/>
          <p:nvPr/>
        </p:nvGrpSpPr>
        <p:grpSpPr>
          <a:xfrm>
            <a:off x="575336" y="483413"/>
            <a:ext cx="1933121" cy="2112950"/>
            <a:chOff x="356121" y="1431758"/>
            <a:chExt cx="1933121" cy="2110670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793872C7-AA2C-0E2B-1568-700307B196C8}"/>
                </a:ext>
              </a:extLst>
            </p:cNvPr>
            <p:cNvSpPr/>
            <p:nvPr/>
          </p:nvSpPr>
          <p:spPr>
            <a:xfrm>
              <a:off x="356121" y="1431758"/>
              <a:ext cx="1933121" cy="21106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R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626E73C-272B-0496-FA11-D80E4673247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604826" y="1796977"/>
              <a:ext cx="1406518" cy="1406519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2267AD5-7211-C57F-A7EC-84FEF9F02BE5}"/>
              </a:ext>
            </a:extLst>
          </p:cNvPr>
          <p:cNvGrpSpPr/>
          <p:nvPr/>
        </p:nvGrpSpPr>
        <p:grpSpPr>
          <a:xfrm>
            <a:off x="4821360" y="630551"/>
            <a:ext cx="2274974" cy="2110670"/>
            <a:chOff x="167081" y="1431758"/>
            <a:chExt cx="2274974" cy="2110670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732400BB-C88A-8E41-2DEE-273CACA0366B}"/>
                </a:ext>
              </a:extLst>
            </p:cNvPr>
            <p:cNvSpPr/>
            <p:nvPr/>
          </p:nvSpPr>
          <p:spPr>
            <a:xfrm>
              <a:off x="356121" y="1431758"/>
              <a:ext cx="1933121" cy="21106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R" dirty="0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CA002C3-EC2A-FF5A-99F4-8AC257075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167081" y="2065465"/>
              <a:ext cx="2274974" cy="843255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BF51AEC-82A5-7F9C-B478-FB45D3934EE0}"/>
              </a:ext>
            </a:extLst>
          </p:cNvPr>
          <p:cNvGrpSpPr/>
          <p:nvPr/>
        </p:nvGrpSpPr>
        <p:grpSpPr>
          <a:xfrm>
            <a:off x="2694457" y="1464540"/>
            <a:ext cx="1933121" cy="2110670"/>
            <a:chOff x="356121" y="1431758"/>
            <a:chExt cx="1933121" cy="2110670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4B953498-B0E4-D604-2DC4-2EC1EDFF0233}"/>
                </a:ext>
              </a:extLst>
            </p:cNvPr>
            <p:cNvSpPr/>
            <p:nvPr/>
          </p:nvSpPr>
          <p:spPr>
            <a:xfrm>
              <a:off x="356121" y="1431758"/>
              <a:ext cx="1933121" cy="2110670"/>
            </a:xfrm>
            <a:prstGeom prst="roundRect">
              <a:avLst>
                <a:gd name="adj" fmla="val 4918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R" dirty="0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61EBA28-94FD-2E39-9B40-2CEA0AE13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/>
            <a:stretch/>
          </p:blipFill>
          <p:spPr>
            <a:xfrm>
              <a:off x="527340" y="2317388"/>
              <a:ext cx="1664019" cy="451717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2A5B3A0-01D8-9443-1E88-A69A149020B7}"/>
              </a:ext>
            </a:extLst>
          </p:cNvPr>
          <p:cNvGrpSpPr/>
          <p:nvPr/>
        </p:nvGrpSpPr>
        <p:grpSpPr>
          <a:xfrm>
            <a:off x="2532088" y="4180456"/>
            <a:ext cx="1937284" cy="2110670"/>
            <a:chOff x="351958" y="1431758"/>
            <a:chExt cx="1937284" cy="2110670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7077F208-9D38-A09B-B69A-27BAA0F4B4A0}"/>
                </a:ext>
              </a:extLst>
            </p:cNvPr>
            <p:cNvSpPr/>
            <p:nvPr/>
          </p:nvSpPr>
          <p:spPr>
            <a:xfrm>
              <a:off x="356121" y="1431758"/>
              <a:ext cx="1933121" cy="21106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R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421B6C2-89AC-2056-A7C6-E0E89C398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/>
            <a:stretch/>
          </p:blipFill>
          <p:spPr>
            <a:xfrm>
              <a:off x="351958" y="1822463"/>
              <a:ext cx="1907329" cy="1490099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00FCAD-62F8-9540-370C-D45C7CD47C25}"/>
              </a:ext>
            </a:extLst>
          </p:cNvPr>
          <p:cNvGrpSpPr/>
          <p:nvPr/>
        </p:nvGrpSpPr>
        <p:grpSpPr>
          <a:xfrm>
            <a:off x="4812868" y="3448445"/>
            <a:ext cx="1933121" cy="2110670"/>
            <a:chOff x="356121" y="1431758"/>
            <a:chExt cx="1933121" cy="2110670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C5133CB6-F6AA-3F62-5A5E-F839C4207644}"/>
                </a:ext>
              </a:extLst>
            </p:cNvPr>
            <p:cNvSpPr/>
            <p:nvPr/>
          </p:nvSpPr>
          <p:spPr>
            <a:xfrm>
              <a:off x="356121" y="1431758"/>
              <a:ext cx="1933121" cy="211067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1" eaLnBrk="1" latinLnBrk="0" hangingPunct="1"/>
              <a:endParaRPr lang="en-IR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1307F0A-B242-8BDE-1107-0372242E44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/>
          </p:blipFill>
          <p:spPr>
            <a:xfrm>
              <a:off x="442643" y="2055708"/>
              <a:ext cx="1741099" cy="870550"/>
            </a:xfrm>
            <a:prstGeom prst="rect">
              <a:avLst/>
            </a:prstGeom>
          </p:spPr>
        </p:pic>
      </p:grpSp>
      <p:sp>
        <p:nvSpPr>
          <p:cNvPr id="62" name="Decagon 61">
            <a:extLst>
              <a:ext uri="{FF2B5EF4-FFF2-40B4-BE49-F238E27FC236}">
                <a16:creationId xmlns:a16="http://schemas.microsoft.com/office/drawing/2014/main" id="{DEA18AFD-12F0-4EEE-A534-98E6DD2B5B20}"/>
              </a:ext>
            </a:extLst>
          </p:cNvPr>
          <p:cNvSpPr/>
          <p:nvPr/>
        </p:nvSpPr>
        <p:spPr>
          <a:xfrm>
            <a:off x="7385718" y="0"/>
            <a:ext cx="7261835" cy="6858000"/>
          </a:xfrm>
          <a:prstGeom prst="decagon">
            <a:avLst/>
          </a:prstGeom>
          <a:blipFill>
            <a:blip r:embed="rId14"/>
            <a:stretch>
              <a:fillRect l="-23972" t="77" r="23972" b="-7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49788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6"/>
                    </a14:imgEffect>
                  </a14:imgLayer>
                </a14:imgProps>
              </a:ext>
            </a:extLst>
          </a:blip>
          <a:stretch>
            <a:fillRect l="-34110" t="-8625" r="-258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468121" y="2437855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4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2659880" y="2075038"/>
            <a:ext cx="2615184" cy="2468880"/>
          </a:xfrm>
          <a:prstGeom prst="decagon">
            <a:avLst/>
          </a:prstGeom>
          <a:blipFill dpi="0" rotWithShape="0">
            <a:blip r:embed="rId5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8922511" y="2434597"/>
            <a:ext cx="1847088" cy="1746504"/>
          </a:xfrm>
          <a:prstGeom prst="decagon">
            <a:avLst/>
          </a:prstGeom>
          <a:blipFill dpi="0" rotWithShape="0">
            <a:blip r:embed="rId6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962656" y="2075038"/>
            <a:ext cx="2615184" cy="2468880"/>
          </a:xfrm>
          <a:prstGeom prst="decagon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816349" y="547497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54787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54825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5585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4440936" y="1727566"/>
            <a:ext cx="3355848" cy="3163824"/>
          </a:xfrm>
          <a:prstGeom prst="decagon">
            <a:avLst/>
          </a:prstGeom>
          <a:blipFill dpi="0" rotWithShape="0">
            <a:blip r:embed="rId8"/>
            <a:srcRect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235465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r="-504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1093480" y="2555748"/>
            <a:ext cx="1847088" cy="1746504"/>
          </a:xfrm>
          <a:prstGeom prst="decagon">
            <a:avLst/>
          </a:prstGeom>
          <a:blipFill dpi="0" rotWithShape="0">
            <a:blip r:embed="rId4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2528452" y="2194560"/>
            <a:ext cx="2615184" cy="2468880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5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8876790" y="2437855"/>
            <a:ext cx="1847088" cy="1746504"/>
          </a:xfrm>
          <a:prstGeom prst="decagon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0411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7922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54825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5585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6962656" y="2194560"/>
            <a:ext cx="2615184" cy="2468880"/>
          </a:xfrm>
          <a:prstGeom prst="decagon">
            <a:avLst/>
          </a:prstGeom>
          <a:blipFill dpi="0" rotWithShape="0">
            <a:blip r:embed="rId7"/>
            <a:srcRect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4498086" y="1847088"/>
            <a:ext cx="3355848" cy="3163824"/>
          </a:xfrm>
          <a:prstGeom prst="decagon">
            <a:avLst/>
          </a:prstGeom>
          <a:blipFill dpi="0" rotWithShape="0">
            <a:blip r:embed="rId8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45100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8" y="-126421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D6BE2-5BBE-CF4A-D2EB-36E1FBD16D40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62" name="Decagon 61">
            <a:extLst>
              <a:ext uri="{FF2B5EF4-FFF2-40B4-BE49-F238E27FC236}">
                <a16:creationId xmlns:a16="http://schemas.microsoft.com/office/drawing/2014/main" id="{DEA18AFD-12F0-4EEE-A534-98E6DD2B5B20}"/>
              </a:ext>
            </a:extLst>
          </p:cNvPr>
          <p:cNvSpPr/>
          <p:nvPr/>
        </p:nvSpPr>
        <p:spPr>
          <a:xfrm>
            <a:off x="7470632" y="0"/>
            <a:ext cx="7261835" cy="6858000"/>
          </a:xfrm>
          <a:prstGeom prst="decagon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4DB82-2FA7-4038-98C7-8B108708968B}"/>
              </a:ext>
            </a:extLst>
          </p:cNvPr>
          <p:cNvSpPr txBox="1"/>
          <p:nvPr/>
        </p:nvSpPr>
        <p:spPr>
          <a:xfrm>
            <a:off x="0" y="899934"/>
            <a:ext cx="8385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Britannic Bold" panose="020B0903060703020204" pitchFamily="34" charset="0"/>
              </a:rPr>
              <a:t>Why is Elasticsearch popular?</a:t>
            </a:r>
            <a:r>
              <a:rPr lang="fa-IR" sz="4000" dirty="0">
                <a:latin typeface="Britannic Bold" panose="020B0903060703020204" pitchFamily="34" charset="0"/>
              </a:rPr>
              <a:t> </a:t>
            </a:r>
            <a:endParaRPr lang="en-IR" sz="40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EA2509-9D79-4C1B-B802-AFD0C061627D}"/>
              </a:ext>
            </a:extLst>
          </p:cNvPr>
          <p:cNvSpPr txBox="1"/>
          <p:nvPr/>
        </p:nvSpPr>
        <p:spPr>
          <a:xfrm>
            <a:off x="891540" y="2034180"/>
            <a:ext cx="551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ubai Medium" panose="020B0603030403030204" pitchFamily="34" charset="-78"/>
                <a:cs typeface="Dubai Medium" panose="020B0603030403030204" pitchFamily="34" charset="-78"/>
              </a:rPr>
              <a:t>- Open Source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F7474FA-C1D1-4939-BBA2-AFB0A19E1613}"/>
              </a:ext>
            </a:extLst>
          </p:cNvPr>
          <p:cNvSpPr txBox="1"/>
          <p:nvPr/>
        </p:nvSpPr>
        <p:spPr>
          <a:xfrm>
            <a:off x="891540" y="2807315"/>
            <a:ext cx="55115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ubai Medium" panose="020B0603030403030204" pitchFamily="34" charset="-78"/>
                <a:cs typeface="Dubai Medium" panose="020B0603030403030204" pitchFamily="34" charset="-78"/>
              </a:rPr>
              <a:t>- High speed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EEF4226-8AAD-48CB-8A55-EC11CEFB92D9}"/>
              </a:ext>
            </a:extLst>
          </p:cNvPr>
          <p:cNvSpPr txBox="1"/>
          <p:nvPr/>
        </p:nvSpPr>
        <p:spPr>
          <a:xfrm>
            <a:off x="891540" y="3580450"/>
            <a:ext cx="55115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Dubai Medium" panose="020B0603030403030204" pitchFamily="34" charset="-78"/>
                <a:cs typeface="Dubai Medium" panose="020B0603030403030204" pitchFamily="34" charset="-78"/>
              </a:rPr>
              <a:t>- Ability to search simultaneously across billions of documents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4286B1-3DAB-4F88-ABC8-2ECBB51822BD}"/>
              </a:ext>
            </a:extLst>
          </p:cNvPr>
          <p:cNvSpPr txBox="1"/>
          <p:nvPr/>
        </p:nvSpPr>
        <p:spPr>
          <a:xfrm>
            <a:off x="4067569" y="4784472"/>
            <a:ext cx="2051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272767"/>
                </a:solidFill>
                <a:latin typeface="Britannic Bold" panose="020B0903060703020204" pitchFamily="34" charset="0"/>
              </a:rPr>
              <a:t>How?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F75F697-B305-4456-85DB-084175D09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6541691">
            <a:off x="5290609" y="4404255"/>
            <a:ext cx="448948" cy="44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7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/>
      <p:bldP spid="4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r="-594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1093480" y="2555748"/>
            <a:ext cx="1847088" cy="1746504"/>
          </a:xfrm>
          <a:prstGeom prst="decagon">
            <a:avLst/>
          </a:prstGeom>
          <a:blipFill dpi="0" rotWithShape="0">
            <a:blip r:embed="rId4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2528452" y="2194560"/>
            <a:ext cx="2615184" cy="2468880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5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8876790" y="2437855"/>
            <a:ext cx="1847088" cy="1746504"/>
          </a:xfrm>
          <a:prstGeom prst="decagon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56310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1173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8684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364989" y="54698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347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6962656" y="2194560"/>
            <a:ext cx="2615184" cy="2468880"/>
          </a:xfrm>
          <a:prstGeom prst="decagon">
            <a:avLst/>
          </a:prstGeom>
          <a:blipFill dpi="0" rotWithShape="0">
            <a:blip r:embed="rId7"/>
            <a:srcRect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4498086" y="1847088"/>
            <a:ext cx="3355848" cy="3163824"/>
          </a:xfrm>
          <a:prstGeom prst="decagon">
            <a:avLst/>
          </a:prstGeom>
          <a:blipFill dpi="0" rotWithShape="0">
            <a:blip r:embed="rId8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164360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1268246" y="2555748"/>
            <a:ext cx="1847088" cy="1746504"/>
          </a:xfrm>
          <a:prstGeom prst="decagon">
            <a:avLst/>
          </a:prstGeom>
          <a:blipFill>
            <a:blip r:embed="rId4"/>
            <a:srcRect/>
            <a:stretch>
              <a:fillRect l="-1317" t="-206" r="-60775" b="2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2573290" y="2190967"/>
            <a:ext cx="2615184" cy="2468880"/>
          </a:xfrm>
          <a:prstGeom prst="decagon">
            <a:avLst/>
          </a:prstGeom>
          <a:blipFill dpi="0" rotWithShape="0">
            <a:blip r:embed="rId5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660648" y="54698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1554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403089" y="54698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069058" y="2555748"/>
            <a:ext cx="1847088" cy="1746504"/>
          </a:xfrm>
          <a:prstGeom prst="decagon">
            <a:avLst/>
          </a:prstGeom>
          <a:blipFill dpi="0" rotWithShape="0">
            <a:blip r:embed="rId6"/>
            <a:srcRect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6995918" y="2190967"/>
            <a:ext cx="2615184" cy="2468880"/>
          </a:xfrm>
          <a:prstGeom prst="decagon">
            <a:avLst/>
          </a:prstGeom>
          <a:blipFill dpi="0" rotWithShape="0">
            <a:blip r:embed="rId7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4498086" y="1847088"/>
            <a:ext cx="3355848" cy="3163824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8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</p:spTree>
    <p:extLst>
      <p:ext uri="{BB962C8B-B14F-4D97-AF65-F5344CB8AC3E}">
        <p14:creationId xmlns:p14="http://schemas.microsoft.com/office/powerpoint/2010/main" val="329428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8" y="-126421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D6BE2-5BBE-CF4A-D2EB-36E1FBD16D40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62" name="Decagon 61">
            <a:extLst>
              <a:ext uri="{FF2B5EF4-FFF2-40B4-BE49-F238E27FC236}">
                <a16:creationId xmlns:a16="http://schemas.microsoft.com/office/drawing/2014/main" id="{DEA18AFD-12F0-4EEE-A534-98E6DD2B5B20}"/>
              </a:ext>
            </a:extLst>
          </p:cNvPr>
          <p:cNvSpPr/>
          <p:nvPr/>
        </p:nvSpPr>
        <p:spPr>
          <a:xfrm>
            <a:off x="7416197" y="0"/>
            <a:ext cx="7261835" cy="6858000"/>
          </a:xfrm>
          <a:prstGeom prst="decagon">
            <a:avLst/>
          </a:prstGeom>
          <a:blipFill>
            <a:blip r:embed="rId8"/>
            <a:srcRect/>
            <a:stretch>
              <a:fillRect l="-2251" t="-3945" r="2251" b="-194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54DB82-2FA7-4038-98C7-8B108708968B}"/>
              </a:ext>
            </a:extLst>
          </p:cNvPr>
          <p:cNvSpPr txBox="1"/>
          <p:nvPr/>
        </p:nvSpPr>
        <p:spPr>
          <a:xfrm>
            <a:off x="292608" y="3029337"/>
            <a:ext cx="8385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Britannic Bold" panose="020B0903060703020204" pitchFamily="34" charset="0"/>
              </a:rPr>
              <a:t>What is an inverted index?</a:t>
            </a:r>
          </a:p>
        </p:txBody>
      </p:sp>
    </p:spTree>
    <p:extLst>
      <p:ext uri="{BB962C8B-B14F-4D97-AF65-F5344CB8AC3E}">
        <p14:creationId xmlns:p14="http://schemas.microsoft.com/office/powerpoint/2010/main" val="207199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8" y="-126421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D6BE2-5BBE-CF4A-D2EB-36E1FBD16D40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62" name="Decagon 61">
            <a:extLst>
              <a:ext uri="{FF2B5EF4-FFF2-40B4-BE49-F238E27FC236}">
                <a16:creationId xmlns:a16="http://schemas.microsoft.com/office/drawing/2014/main" id="{DEA18AFD-12F0-4EEE-A534-98E6DD2B5B20}"/>
              </a:ext>
            </a:extLst>
          </p:cNvPr>
          <p:cNvSpPr/>
          <p:nvPr/>
        </p:nvSpPr>
        <p:spPr>
          <a:xfrm>
            <a:off x="7416197" y="0"/>
            <a:ext cx="7261835" cy="6858000"/>
          </a:xfrm>
          <a:prstGeom prst="decagon">
            <a:avLst/>
          </a:prstGeom>
          <a:blipFill>
            <a:blip r:embed="rId8"/>
            <a:srcRect/>
            <a:stretch>
              <a:fillRect l="-2251" t="-3945" r="2251" b="-194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E7D545-1E5F-4B60-AA32-65D974947FD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1" b="-400"/>
          <a:stretch/>
        </p:blipFill>
        <p:spPr>
          <a:xfrm>
            <a:off x="1010008" y="113022"/>
            <a:ext cx="4928261" cy="45686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C4CB6D1-2D14-45BF-9D60-AF02A25DF22F}"/>
              </a:ext>
            </a:extLst>
          </p:cNvPr>
          <p:cNvSpPr txBox="1"/>
          <p:nvPr/>
        </p:nvSpPr>
        <p:spPr>
          <a:xfrm>
            <a:off x="1010008" y="4870508"/>
            <a:ext cx="62144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5E826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only suitable for small-scale scenarios</a:t>
            </a:r>
          </a:p>
          <a:p>
            <a:pPr marL="285750" indent="-285750">
              <a:buFontTx/>
              <a:buChar char="-"/>
            </a:pPr>
            <a:r>
              <a:rPr lang="en-US" sz="2800" dirty="0">
                <a:solidFill>
                  <a:srgbClr val="5E8261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very time-consuming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589CF6-859F-4D26-A389-A668B013414F}"/>
              </a:ext>
            </a:extLst>
          </p:cNvPr>
          <p:cNvSpPr txBox="1"/>
          <p:nvPr/>
        </p:nvSpPr>
        <p:spPr>
          <a:xfrm>
            <a:off x="4278485" y="5843431"/>
            <a:ext cx="3680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3F3928"/>
                </a:solidFill>
                <a:latin typeface="Britannic Bold" panose="020B0903060703020204" pitchFamily="34" charset="0"/>
              </a:rPr>
              <a:t>efficient solution??</a:t>
            </a:r>
          </a:p>
        </p:txBody>
      </p:sp>
    </p:spTree>
    <p:extLst>
      <p:ext uri="{BB962C8B-B14F-4D97-AF65-F5344CB8AC3E}">
        <p14:creationId xmlns:p14="http://schemas.microsoft.com/office/powerpoint/2010/main" val="26688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8" y="-126421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D6BE2-5BBE-CF4A-D2EB-36E1FBD16D40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62" name="Decagon 61">
            <a:extLst>
              <a:ext uri="{FF2B5EF4-FFF2-40B4-BE49-F238E27FC236}">
                <a16:creationId xmlns:a16="http://schemas.microsoft.com/office/drawing/2014/main" id="{DEA18AFD-12F0-4EEE-A534-98E6DD2B5B20}"/>
              </a:ext>
            </a:extLst>
          </p:cNvPr>
          <p:cNvSpPr/>
          <p:nvPr/>
        </p:nvSpPr>
        <p:spPr>
          <a:xfrm>
            <a:off x="7416197" y="0"/>
            <a:ext cx="7261835" cy="6858000"/>
          </a:xfrm>
          <a:prstGeom prst="decagon">
            <a:avLst/>
          </a:prstGeom>
          <a:blipFill>
            <a:blip r:embed="rId8"/>
            <a:srcRect/>
            <a:stretch>
              <a:fillRect l="-2251" t="-3945" r="2251" b="-194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F1DF9F3-0053-4F0C-BC69-38FAAB8D0D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6" t="17355" r="52112" b="-17355"/>
          <a:stretch/>
        </p:blipFill>
        <p:spPr>
          <a:xfrm>
            <a:off x="1916157" y="1360540"/>
            <a:ext cx="5500039" cy="54094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998E2B8-730D-409D-9620-13F23BBC04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20" y="1381035"/>
            <a:ext cx="1916156" cy="468102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F4A6B78-2704-4B0F-BDE1-A0E4ED3F2FF4}"/>
              </a:ext>
            </a:extLst>
          </p:cNvPr>
          <p:cNvSpPr txBox="1"/>
          <p:nvPr/>
        </p:nvSpPr>
        <p:spPr>
          <a:xfrm>
            <a:off x="636542" y="318717"/>
            <a:ext cx="42857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E8261"/>
                </a:solidFill>
                <a:latin typeface="Britannic Bold" panose="020B0903060703020204" pitchFamily="34" charset="0"/>
              </a:rPr>
              <a:t>A better and faster solution!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00661EB-5474-42CA-810B-A749152445B8}"/>
              </a:ext>
            </a:extLst>
          </p:cNvPr>
          <p:cNvSpPr txBox="1"/>
          <p:nvPr/>
        </p:nvSpPr>
        <p:spPr>
          <a:xfrm>
            <a:off x="5293997" y="5324730"/>
            <a:ext cx="2583944" cy="1228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928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Term Dictionary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928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Posting List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F3928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146553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1268246" y="2555748"/>
            <a:ext cx="1847088" cy="1746504"/>
          </a:xfrm>
          <a:prstGeom prst="decagon">
            <a:avLst/>
          </a:prstGeom>
          <a:blipFill>
            <a:blip r:embed="rId4"/>
            <a:srcRect/>
            <a:stretch>
              <a:fillRect l="412" r="-6250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2573290" y="2190967"/>
            <a:ext cx="2615184" cy="2468880"/>
          </a:xfrm>
          <a:prstGeom prst="decagon">
            <a:avLst/>
          </a:prstGeom>
          <a:blipFill dpi="0" rotWithShape="0">
            <a:blip r:embed="rId5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66470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4094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17575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069058" y="2555748"/>
            <a:ext cx="1847088" cy="1746504"/>
          </a:xfrm>
          <a:prstGeom prst="decagon">
            <a:avLst/>
          </a:prstGeom>
          <a:blipFill dpi="0" rotWithShape="0">
            <a:blip r:embed="rId6"/>
            <a:srcRect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6995918" y="2190967"/>
            <a:ext cx="2615184" cy="2468880"/>
          </a:xfrm>
          <a:prstGeom prst="decagon">
            <a:avLst/>
          </a:prstGeom>
          <a:blipFill dpi="0" rotWithShape="0">
            <a:blip r:embed="rId7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4498086" y="1847088"/>
            <a:ext cx="3355848" cy="3163824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8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</p:spTree>
    <p:extLst>
      <p:ext uri="{BB962C8B-B14F-4D97-AF65-F5344CB8AC3E}">
        <p14:creationId xmlns:p14="http://schemas.microsoft.com/office/powerpoint/2010/main" val="3604967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0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9F9F48BC-3376-DC59-8849-B2DC436093FC}"/>
              </a:ext>
            </a:extLst>
          </p:cNvPr>
          <p:cNvSpPr/>
          <p:nvPr/>
        </p:nvSpPr>
        <p:spPr>
          <a:xfrm>
            <a:off x="10693488" y="2974801"/>
            <a:ext cx="3291840" cy="3383280"/>
          </a:xfrm>
          <a:prstGeom prst="ellipse">
            <a:avLst/>
          </a:pr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saturation sat="108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ثبت نام و لیست رشته های بدون کنکور دانشگاه اصفهان 99 - 1400">
            <a:extLst>
              <a:ext uri="{FF2B5EF4-FFF2-40B4-BE49-F238E27FC236}">
                <a16:creationId xmlns:a16="http://schemas.microsoft.com/office/drawing/2014/main" id="{70A34CC6-B6DE-63A5-E77E-EE644B398A7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468" b="94279" l="21667" r="80167">
                        <a14:foregroundMark x1="20833" y1="47015" x2="41167" y2="48010"/>
                        <a14:foregroundMark x1="41167" y1="48010" x2="60500" y2="46269"/>
                        <a14:foregroundMark x1="60500" y1="46269" x2="69167" y2="48010"/>
                        <a14:foregroundMark x1="69167" y1="48010" x2="75000" y2="57711"/>
                        <a14:foregroundMark x1="75000" y1="57711" x2="74167" y2="70896"/>
                        <a14:foregroundMark x1="74167" y1="70896" x2="67167" y2="88557"/>
                        <a14:foregroundMark x1="49167" y1="94030" x2="69000" y2="40796"/>
                        <a14:foregroundMark x1="69000" y1="40796" x2="65667" y2="54478"/>
                        <a14:foregroundMark x1="65667" y1="54478" x2="57667" y2="49751"/>
                        <a14:foregroundMark x1="57667" y1="49751" x2="55167" y2="30100"/>
                        <a14:foregroundMark x1="55167" y1="30100" x2="60500" y2="11443"/>
                        <a14:foregroundMark x1="60500" y1="11443" x2="47833" y2="48010"/>
                        <a14:foregroundMark x1="47833" y1="48010" x2="41667" y2="58955"/>
                        <a14:foregroundMark x1="41667" y1="58955" x2="34167" y2="49254"/>
                        <a14:foregroundMark x1="34167" y1="49254" x2="36333" y2="35572"/>
                        <a14:foregroundMark x1="36333" y1="35572" x2="45000" y2="32836"/>
                        <a14:foregroundMark x1="45000" y1="32836" x2="46667" y2="50000"/>
                        <a14:foregroundMark x1="46667" y1="50000" x2="44167" y2="62687"/>
                        <a14:foregroundMark x1="44167" y1="62687" x2="56333" y2="83582"/>
                        <a14:foregroundMark x1="56333" y1="83582" x2="57333" y2="86567"/>
                        <a14:foregroundMark x1="72833" y1="35075" x2="75500" y2="47264"/>
                        <a14:foregroundMark x1="75500" y1="47264" x2="74667" y2="59950"/>
                        <a14:foregroundMark x1="74667" y1="59950" x2="68167" y2="68905"/>
                        <a14:foregroundMark x1="68167" y1="68905" x2="63333" y2="57214"/>
                        <a14:foregroundMark x1="63333" y1="57214" x2="64667" y2="40050"/>
                        <a14:foregroundMark x1="64667" y1="40050" x2="55167" y2="39055"/>
                        <a14:foregroundMark x1="55167" y1="39055" x2="53333" y2="53234"/>
                        <a14:foregroundMark x1="53333" y1="53234" x2="59833" y2="60945"/>
                        <a14:foregroundMark x1="59833" y1="60945" x2="69167" y2="59453"/>
                        <a14:foregroundMark x1="69167" y1="59453" x2="68167" y2="74129"/>
                        <a14:foregroundMark x1="68167" y1="74129" x2="68833" y2="55970"/>
                        <a14:foregroundMark x1="68833" y1="55970" x2="61500" y2="72139"/>
                        <a14:foregroundMark x1="61500" y1="72139" x2="64167" y2="53980"/>
                        <a14:foregroundMark x1="64167" y1="53980" x2="62833" y2="37313"/>
                        <a14:foregroundMark x1="62833" y1="37313" x2="66500" y2="21891"/>
                        <a14:foregroundMark x1="66500" y1="21891" x2="47833" y2="68905"/>
                        <a14:foregroundMark x1="47833" y1="68905" x2="56333" y2="55970"/>
                        <a14:foregroundMark x1="56333" y1="55970" x2="53333" y2="53234"/>
                        <a14:foregroundMark x1="33333" y1="54975" x2="33333" y2="54975"/>
                        <a14:foregroundMark x1="44000" y1="26866" x2="44000" y2="26866"/>
                        <a14:foregroundMark x1="50000" y1="18657" x2="39667" y2="32090"/>
                        <a14:foregroundMark x1="31167" y1="69403" x2="35000" y2="52239"/>
                        <a14:foregroundMark x1="43333" y1="6468" x2="50167" y2="16667"/>
                        <a14:foregroundMark x1="32500" y1="77861" x2="51667" y2="79851"/>
                        <a14:foregroundMark x1="51667" y1="79851" x2="60000" y2="78109"/>
                        <a14:foregroundMark x1="60000" y1="78109" x2="59833" y2="89055"/>
                        <a14:foregroundMark x1="56000" y1="94527" x2="48500" y2="92786"/>
                        <a14:foregroundMark x1="46000" y1="94279" x2="30833" y2="83333"/>
                        <a14:foregroundMark x1="30833" y1="83333" x2="25500" y2="73632"/>
                        <a14:foregroundMark x1="25500" y1="73632" x2="22167" y2="62189"/>
                        <a14:foregroundMark x1="22167" y1="62189" x2="22000" y2="56468"/>
                        <a14:foregroundMark x1="22500" y1="39552" x2="22500" y2="39552"/>
                        <a14:foregroundMark x1="21833" y1="39303" x2="25333" y2="27861"/>
                        <a14:foregroundMark x1="25333" y1="27861" x2="37667" y2="11194"/>
                        <a14:foregroundMark x1="37667" y1="11194" x2="38333" y2="10697"/>
                        <a14:foregroundMark x1="27000" y1="25622" x2="33833" y2="14428"/>
                        <a14:foregroundMark x1="26333" y1="26617" x2="30833" y2="17662"/>
                        <a14:foregroundMark x1="31833" y1="74627" x2="30667" y2="44030"/>
                        <a14:foregroundMark x1="30667" y1="44030" x2="32833" y2="31095"/>
                        <a14:foregroundMark x1="32833" y1="31095" x2="38167" y2="20149"/>
                        <a14:foregroundMark x1="38167" y1="20149" x2="38167" y2="20149"/>
                        <a14:foregroundMark x1="48000" y1="12935" x2="56167" y2="22637"/>
                        <a14:foregroundMark x1="61833" y1="31343" x2="72167" y2="41294"/>
                        <a14:foregroundMark x1="65833" y1="84328" x2="68833" y2="79353"/>
                        <a14:foregroundMark x1="78000" y1="38060" x2="80167" y2="50498"/>
                        <a14:foregroundMark x1="80167" y1="50498" x2="77833" y2="64179"/>
                        <a14:foregroundMark x1="70500" y1="84080" x2="78167" y2="66169"/>
                        <a14:foregroundMark x1="78500" y1="33582" x2="67333" y2="14677"/>
                        <a14:foregroundMark x1="67333" y1="14677" x2="59667" y2="8955"/>
                        <a14:foregroundMark x1="59667" y1="8955" x2="52000" y2="13930"/>
                        <a14:foregroundMark x1="64833" y1="11443" x2="71833" y2="18905"/>
                        <a14:foregroundMark x1="71833" y1="18905" x2="75667" y2="266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884" t="3846" r="18117" b="2818"/>
          <a:stretch/>
        </p:blipFill>
        <p:spPr bwMode="auto">
          <a:xfrm>
            <a:off x="10500360" y="246827"/>
            <a:ext cx="3383280" cy="33564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9ED8A18-04CB-A767-7202-F830924570B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396" b="396"/>
          <a:stretch/>
        </p:blipFill>
        <p:spPr bwMode="auto">
          <a:xfrm>
            <a:off x="7070693" y="-272551"/>
            <a:ext cx="7245589" cy="71881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44EC790-5704-F360-31F0-91A184AFC098}"/>
              </a:ext>
            </a:extLst>
          </p:cNvPr>
          <p:cNvSpPr txBox="1"/>
          <p:nvPr/>
        </p:nvSpPr>
        <p:spPr>
          <a:xfrm>
            <a:off x="878285" y="549252"/>
            <a:ext cx="56012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 rtl="1">
              <a:spcBef>
                <a:spcPts val="0"/>
              </a:spcBef>
              <a:spcAft>
                <a:spcPts val="0"/>
              </a:spcAft>
            </a:pPr>
            <a:r>
              <a:rPr lang="en-US" sz="4800" b="0" i="0" u="none" strike="noStrike" dirty="0">
                <a:ln>
                  <a:solidFill>
                    <a:srgbClr val="002060"/>
                  </a:solidFill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Segoe WP Black" panose="020B0A02040504020203" pitchFamily="34" charset="0"/>
                <a:cs typeface="X Titre" panose="02000400000000000000" pitchFamily="2" charset="-78"/>
              </a:rPr>
              <a:t>Elastic search</a:t>
            </a:r>
            <a:endParaRPr lang="fa-IR" sz="4800" b="0" i="0" u="none" strike="noStrike" dirty="0">
              <a:ln>
                <a:solidFill>
                  <a:srgbClr val="002060"/>
                </a:solidFill>
              </a:ln>
              <a:solidFill>
                <a:schemeClr val="accent1">
                  <a:lumMod val="40000"/>
                  <a:lumOff val="60000"/>
                </a:schemeClr>
              </a:solidFill>
              <a:effectLst/>
              <a:latin typeface="Segoe WP Black" panose="020B0A02040504020203" pitchFamily="34" charset="0"/>
              <a:cs typeface="X Titre" panose="02000400000000000000" pitchFamily="2" charset="-78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E9194F-BA22-06E4-981C-FF899E9BF525}"/>
              </a:ext>
            </a:extLst>
          </p:cNvPr>
          <p:cNvCxnSpPr>
            <a:cxnSpLocks/>
          </p:cNvCxnSpPr>
          <p:nvPr/>
        </p:nvCxnSpPr>
        <p:spPr>
          <a:xfrm>
            <a:off x="390053" y="1464206"/>
            <a:ext cx="595861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F53E0D4-0500-1602-2609-AE1B4A01A243}"/>
              </a:ext>
            </a:extLst>
          </p:cNvPr>
          <p:cNvSpPr txBox="1"/>
          <p:nvPr/>
        </p:nvSpPr>
        <p:spPr>
          <a:xfrm>
            <a:off x="-1052003" y="1925067"/>
            <a:ext cx="914456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/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Britannic Bold" panose="020B0903060703020204" pitchFamily="34" charset="0"/>
              </a:rPr>
              <a:t>Week 4 of 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latin typeface="Britannic Bold" panose="020B0903060703020204" pitchFamily="34" charset="0"/>
              </a:rPr>
              <a:t>Code Star</a:t>
            </a:r>
            <a:endParaRPr lang="en-US" sz="3200" dirty="0">
              <a:solidFill>
                <a:schemeClr val="tx2">
                  <a:lumMod val="40000"/>
                  <a:lumOff val="60000"/>
                </a:schemeClr>
              </a:solidFill>
              <a:latin typeface="Britannic Bold" panose="020B0903060703020204" pitchFamily="34" charset="0"/>
            </a:endParaRPr>
          </a:p>
          <a:p>
            <a:pPr marL="457200" algn="ctr"/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  <a:latin typeface="Britannic Bold" panose="020B0903060703020204" pitchFamily="34" charset="0"/>
              </a:rPr>
              <a:t>Team 2's project</a:t>
            </a:r>
            <a:r>
              <a:rPr lang="fa-IR" dirty="0">
                <a:solidFill>
                  <a:schemeClr val="tx2">
                    <a:lumMod val="40000"/>
                    <a:lumOff val="60000"/>
                  </a:schemeClr>
                </a:solidFill>
                <a:latin typeface="Britannic Bold" panose="020B0903060703020204" pitchFamily="34" charset="0"/>
                <a:cs typeface="B Yekan" pitchFamily="2" charset="-78"/>
              </a:rPr>
              <a:t>  </a:t>
            </a:r>
          </a:p>
          <a:p>
            <a:pPr marL="457200" algn="ctr"/>
            <a:r>
              <a:rPr lang="fa-IR" dirty="0">
                <a:solidFill>
                  <a:schemeClr val="bg2">
                    <a:lumMod val="75000"/>
                  </a:schemeClr>
                </a:solidFill>
                <a:latin typeface="B Yekan" pitchFamily="2" charset="-78"/>
                <a:cs typeface="B Yekan" pitchFamily="2" charset="-78"/>
              </a:rPr>
              <a:t> </a:t>
            </a:r>
            <a:endParaRPr lang="fa-IR" u="none" strike="noStrike" dirty="0">
              <a:solidFill>
                <a:schemeClr val="bg2">
                  <a:lumMod val="75000"/>
                </a:schemeClr>
              </a:solidFill>
              <a:effectLst/>
              <a:latin typeface="B Yekan" pitchFamily="2" charset="-78"/>
              <a:cs typeface="B Yekan" pitchFamily="2" charset="-7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F5F48C-BB9D-203E-B126-B649381AE2B0}"/>
              </a:ext>
            </a:extLst>
          </p:cNvPr>
          <p:cNvSpPr txBox="1"/>
          <p:nvPr/>
        </p:nvSpPr>
        <p:spPr>
          <a:xfrm>
            <a:off x="259195" y="3734379"/>
            <a:ext cx="6220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members:</a:t>
            </a:r>
            <a:endParaRPr lang="fa-IR" sz="2400" u="none" strike="noStrike" dirty="0">
              <a:solidFill>
                <a:schemeClr val="bg1">
                  <a:lumMod val="65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BEFBDE-99A4-51BE-8C5C-0AF3EAE40944}"/>
              </a:ext>
            </a:extLst>
          </p:cNvPr>
          <p:cNvSpPr txBox="1"/>
          <p:nvPr/>
        </p:nvSpPr>
        <p:spPr>
          <a:xfrm>
            <a:off x="259195" y="4199629"/>
            <a:ext cx="6220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Mahdi Jafari</a:t>
            </a:r>
          </a:p>
          <a:p>
            <a:pPr marL="457200" algn="ct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u="none" strike="noStrike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Mohammad Sadeq Jabari</a:t>
            </a:r>
          </a:p>
          <a:p>
            <a:pPr marL="457200" algn="ct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Mahdi Zahedi </a:t>
            </a:r>
            <a:r>
              <a:rPr lang="en-U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Yegeneh</a:t>
            </a:r>
            <a:endParaRPr lang="en-US" sz="2800" dirty="0">
              <a:solidFill>
                <a:schemeClr val="accent5">
                  <a:lumMod val="20000"/>
                  <a:lumOff val="80000"/>
                </a:schemeClr>
              </a:solidFill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  <a:p>
            <a:pPr marL="457200" algn="ctr" defTabSz="914400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2800" u="none" strike="noStrike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Fatemeh </a:t>
            </a:r>
            <a:r>
              <a:rPr lang="en-US" sz="2800" u="none" strike="noStrike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Arabic Typesetting" panose="03020402040406030203" pitchFamily="66" charset="-78"/>
                <a:cs typeface="Arabic Typesetting" panose="03020402040406030203" pitchFamily="66" charset="-78"/>
              </a:rPr>
              <a:t>Sayadzadeh</a:t>
            </a:r>
            <a:endParaRPr lang="fa-IR" sz="2800" u="none" strike="noStrike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Arabic Typesetting" panose="03020402040406030203" pitchFamily="66" charset="-78"/>
              <a:cs typeface="Arabic Typesetting" panose="03020402040406030203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9784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66470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4094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17575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1567438" y="2555748"/>
            <a:ext cx="1847088" cy="1746504"/>
          </a:xfrm>
          <a:prstGeom prst="decagon">
            <a:avLst/>
          </a:prstGeom>
          <a:blipFill dpi="0" rotWithShape="0">
            <a:blip r:embed="rId4"/>
            <a:srcRect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8939018" y="2555748"/>
            <a:ext cx="1847088" cy="1746504"/>
          </a:xfrm>
          <a:prstGeom prst="decagon">
            <a:avLst/>
          </a:prstGeom>
          <a:blipFill dpi="0" rotWithShape="0">
            <a:blip r:embed="rId5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6779009" y="2194560"/>
            <a:ext cx="2615184" cy="2468880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6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2797807" y="2194560"/>
            <a:ext cx="2615184" cy="2468880"/>
          </a:xfrm>
          <a:prstGeom prst="decagon">
            <a:avLst/>
          </a:prstGeom>
          <a:blipFill>
            <a:blip r:embed="rId7"/>
            <a:srcRect/>
            <a:stretch>
              <a:fillRect l="412" r="-6250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4498848" y="1847088"/>
            <a:ext cx="3355848" cy="3163824"/>
          </a:xfrm>
          <a:prstGeom prst="decagon">
            <a:avLst/>
          </a:prstGeom>
          <a:blipFill dpi="0" rotWithShape="0">
            <a:blip r:embed="rId8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311251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8" y="-126421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D6BE2-5BBE-CF4A-D2EB-36E1FBD16D40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62" name="Decagon 61">
            <a:extLst>
              <a:ext uri="{FF2B5EF4-FFF2-40B4-BE49-F238E27FC236}">
                <a16:creationId xmlns:a16="http://schemas.microsoft.com/office/drawing/2014/main" id="{DEA18AFD-12F0-4EEE-A534-98E6DD2B5B20}"/>
              </a:ext>
            </a:extLst>
          </p:cNvPr>
          <p:cNvSpPr/>
          <p:nvPr/>
        </p:nvSpPr>
        <p:spPr>
          <a:xfrm>
            <a:off x="8428268" y="0"/>
            <a:ext cx="6972023" cy="6858000"/>
          </a:xfrm>
          <a:prstGeom prst="decagon">
            <a:avLst/>
          </a:prstGeom>
          <a:blipFill>
            <a:blip r:embed="rId8"/>
            <a:srcRect/>
            <a:stretch>
              <a:fillRect l="-7558" r="-755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D3FD0-A2AB-423A-BA53-55925E124AD3}"/>
              </a:ext>
            </a:extLst>
          </p:cNvPr>
          <p:cNvSpPr txBox="1"/>
          <p:nvPr/>
        </p:nvSpPr>
        <p:spPr>
          <a:xfrm>
            <a:off x="385698" y="4140603"/>
            <a:ext cx="880821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F3928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Provide fast and efficient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F3928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Extend and optimizes the basic concept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3F3928"/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Handling large-scale data and complex queries</a:t>
            </a:r>
            <a:endParaRPr lang="en-US" sz="3200" dirty="0">
              <a:solidFill>
                <a:srgbClr val="3F3928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6FEA0F-6919-45C4-9DC0-60FB5A620448}"/>
              </a:ext>
            </a:extLst>
          </p:cNvPr>
          <p:cNvSpPr txBox="1"/>
          <p:nvPr/>
        </p:nvSpPr>
        <p:spPr>
          <a:xfrm>
            <a:off x="385698" y="1644993"/>
            <a:ext cx="54382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Britannic Bold" panose="020B0903060703020204" pitchFamily="34" charset="0"/>
              </a:rPr>
              <a:t>What is the </a:t>
            </a:r>
            <a:r>
              <a:rPr lang="en-US" sz="3600" dirty="0">
                <a:solidFill>
                  <a:schemeClr val="accent1"/>
                </a:solidFill>
                <a:latin typeface="Rockwell Extra Bold" panose="02060903040505020403" pitchFamily="18" charset="0"/>
              </a:rPr>
              <a:t>relationship</a:t>
            </a:r>
            <a:r>
              <a:rPr lang="en-US" sz="3600" dirty="0">
                <a:latin typeface="Britannic Bold" panose="020B0903060703020204" pitchFamily="34" charset="0"/>
              </a:rPr>
              <a:t> between inverted index and elastic search?</a:t>
            </a:r>
          </a:p>
        </p:txBody>
      </p:sp>
    </p:spTree>
    <p:extLst>
      <p:ext uri="{BB962C8B-B14F-4D97-AF65-F5344CB8AC3E}">
        <p14:creationId xmlns:p14="http://schemas.microsoft.com/office/powerpoint/2010/main" val="407702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8" y="-126421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9D6BE2-5BBE-CF4A-D2EB-36E1FBD16D40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62" name="Decagon 61">
            <a:extLst>
              <a:ext uri="{FF2B5EF4-FFF2-40B4-BE49-F238E27FC236}">
                <a16:creationId xmlns:a16="http://schemas.microsoft.com/office/drawing/2014/main" id="{DEA18AFD-12F0-4EEE-A534-98E6DD2B5B20}"/>
              </a:ext>
            </a:extLst>
          </p:cNvPr>
          <p:cNvSpPr/>
          <p:nvPr/>
        </p:nvSpPr>
        <p:spPr>
          <a:xfrm>
            <a:off x="8428268" y="0"/>
            <a:ext cx="6972023" cy="6858000"/>
          </a:xfrm>
          <a:prstGeom prst="decagon">
            <a:avLst/>
          </a:prstGeom>
          <a:blipFill>
            <a:blip r:embed="rId8"/>
            <a:srcRect/>
            <a:stretch>
              <a:fillRect l="-7558" r="-755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DD3FD0-A2AB-423A-BA53-55925E124AD3}"/>
              </a:ext>
            </a:extLst>
          </p:cNvPr>
          <p:cNvSpPr txBox="1"/>
          <p:nvPr/>
        </p:nvSpPr>
        <p:spPr>
          <a:xfrm>
            <a:off x="477248" y="1839402"/>
            <a:ext cx="8808213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Text Search</a:t>
            </a:r>
            <a:endParaRPr lang="en-US" sz="2800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Data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Monitoring and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Business Information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Dubai Medium" panose="020B0603030403030204" pitchFamily="34" charset="-78"/>
                <a:cs typeface="Dubai Medium" panose="020B0603030403030204" pitchFamily="34" charset="-78"/>
              </a:rPr>
              <a:t> </a:t>
            </a: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Support for AI and Machine Learning Systems</a:t>
            </a:r>
            <a:endParaRPr lang="en-US" sz="2800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Recommendation Systems</a:t>
            </a:r>
            <a:endParaRPr lang="en-US" sz="2800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Geographic and Mapping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Document and Information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Big Data Analytics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>
                <a:latin typeface="Dubai Medium" panose="020B0603030403030204" pitchFamily="34" charset="-78"/>
                <a:cs typeface="Dubai Medium" panose="020B0603030403030204" pitchFamily="34" charset="-78"/>
              </a:rPr>
              <a:t>Support for Complex and Custom Searches</a:t>
            </a:r>
            <a:endParaRPr lang="en-US" sz="2800" dirty="0"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2663DC-E589-4C7D-AC56-428C75726B72}"/>
              </a:ext>
            </a:extLst>
          </p:cNvPr>
          <p:cNvSpPr txBox="1"/>
          <p:nvPr/>
        </p:nvSpPr>
        <p:spPr>
          <a:xfrm>
            <a:off x="477248" y="853421"/>
            <a:ext cx="7420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21BAB0"/>
                </a:solidFill>
                <a:latin typeface="Britannic Bold" panose="020B0903060703020204" pitchFamily="34" charset="0"/>
              </a:rPr>
              <a:t>What are the uses of elastic search?</a:t>
            </a:r>
          </a:p>
        </p:txBody>
      </p:sp>
    </p:spTree>
    <p:extLst>
      <p:ext uri="{BB962C8B-B14F-4D97-AF65-F5344CB8AC3E}">
        <p14:creationId xmlns:p14="http://schemas.microsoft.com/office/powerpoint/2010/main" val="176386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66470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4094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17575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1567438" y="2555748"/>
            <a:ext cx="1847088" cy="1746504"/>
          </a:xfrm>
          <a:prstGeom prst="decagon">
            <a:avLst/>
          </a:prstGeom>
          <a:blipFill dpi="0" rotWithShape="0">
            <a:blip r:embed="rId4"/>
            <a:srcRect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8939018" y="2555748"/>
            <a:ext cx="1847088" cy="1746504"/>
          </a:xfrm>
          <a:prstGeom prst="decagon">
            <a:avLst/>
          </a:prstGeom>
          <a:blipFill dpi="0" rotWithShape="0">
            <a:blip r:embed="rId5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6779009" y="2194560"/>
            <a:ext cx="2615184" cy="2468880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6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2797807" y="2194560"/>
            <a:ext cx="2615184" cy="2468880"/>
          </a:xfrm>
          <a:prstGeom prst="decagon">
            <a:avLst/>
          </a:prstGeom>
          <a:blipFill>
            <a:blip r:embed="rId7"/>
            <a:srcRect/>
            <a:stretch>
              <a:fillRect l="412" r="-6250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4498848" y="1847088"/>
            <a:ext cx="3355848" cy="3163824"/>
          </a:xfrm>
          <a:prstGeom prst="decagon">
            <a:avLst/>
          </a:prstGeom>
          <a:blipFill dpi="0" rotWithShape="0">
            <a:blip r:embed="rId8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6460443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4880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7142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17575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661891" y="2555748"/>
            <a:ext cx="1847088" cy="1746504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9286699" y="2555748"/>
            <a:ext cx="1847088" cy="1746504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5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7275193" y="2194560"/>
            <a:ext cx="2615184" cy="2468880"/>
          </a:xfrm>
          <a:prstGeom prst="decagon">
            <a:avLst/>
          </a:prstGeom>
          <a:blipFill dpi="0" rotWithShape="0">
            <a:blip r:embed="rId6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2905301" y="2194560"/>
            <a:ext cx="2615184" cy="2468880"/>
          </a:xfrm>
          <a:prstGeom prst="decagon">
            <a:avLst/>
          </a:prstGeom>
          <a:blipFill dpi="0" rotWithShape="0">
            <a:blip r:embed="rId7"/>
            <a:srcRect/>
            <a:stretch>
              <a:fillRect l="-725" r="-72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4498848" y="1847088"/>
            <a:ext cx="3355848" cy="3163824"/>
          </a:xfrm>
          <a:prstGeom prst="decagon">
            <a:avLst/>
          </a:prstGeom>
          <a:blipFill>
            <a:blip r:embed="rId8"/>
            <a:srcRect/>
            <a:stretch>
              <a:fillRect l="412" r="-6250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4021701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7C10A9-9D55-B2D7-2940-A53399C9E8D2}"/>
              </a:ext>
            </a:extLst>
          </p:cNvPr>
          <p:cNvSpPr/>
          <p:nvPr/>
        </p:nvSpPr>
        <p:spPr>
          <a:xfrm>
            <a:off x="3115583" y="5769147"/>
            <a:ext cx="2244101" cy="91543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BD5A77-1AED-50F7-16FC-AAD35CE0681A}"/>
              </a:ext>
            </a:extLst>
          </p:cNvPr>
          <p:cNvSpPr txBox="1"/>
          <p:nvPr/>
        </p:nvSpPr>
        <p:spPr>
          <a:xfrm>
            <a:off x="3386945" y="5896378"/>
            <a:ext cx="174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Kalameh Black" pitchFamily="2" charset="-78"/>
                <a:ea typeface="Tahoma" panose="020B0604030504040204" pitchFamily="34" charset="0"/>
                <a:cs typeface="Kalameh Black" pitchFamily="2" charset="-78"/>
              </a:rPr>
              <a:t>cluster</a:t>
            </a:r>
            <a:endParaRPr lang="en-IR" sz="24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FD867008-1EE3-DDD4-0755-C78348A709FF}"/>
              </a:ext>
            </a:extLst>
          </p:cNvPr>
          <p:cNvSpPr/>
          <p:nvPr/>
        </p:nvSpPr>
        <p:spPr>
          <a:xfrm>
            <a:off x="1905000" y="1485899"/>
            <a:ext cx="4440939" cy="3668395"/>
          </a:xfrm>
          <a:prstGeom prst="octagon">
            <a:avLst/>
          </a:prstGeom>
          <a:blipFill>
            <a:blip r:embed="rId9"/>
            <a:srcRect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14:cNvPr>
              <p14:cNvContentPartPr/>
              <p14:nvPr/>
            </p14:nvContentPartPr>
            <p14:xfrm>
              <a:off x="2411240" y="2057140"/>
              <a:ext cx="156960" cy="2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240" y="1949140"/>
                <a:ext cx="192600" cy="47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87E6F26-E48E-8B22-004C-70C4492B3234}"/>
              </a:ext>
            </a:extLst>
          </p:cNvPr>
          <p:cNvGrpSpPr/>
          <p:nvPr/>
        </p:nvGrpSpPr>
        <p:grpSpPr>
          <a:xfrm>
            <a:off x="2220440" y="1904860"/>
            <a:ext cx="846000" cy="579960"/>
            <a:chOff x="2220440" y="1904860"/>
            <a:chExt cx="846000" cy="579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14:cNvPr>
                <p14:cNvContentPartPr/>
                <p14:nvPr/>
              </p14:nvContentPartPr>
              <p14:xfrm>
                <a:off x="2448680" y="2203660"/>
                <a:ext cx="447120" cy="28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1040" y="2095660"/>
                  <a:ext cx="4827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14:cNvPr>
                <p14:cNvContentPartPr/>
                <p14:nvPr/>
              </p14:nvContentPartPr>
              <p14:xfrm>
                <a:off x="2362640" y="2166940"/>
                <a:ext cx="24840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5000" y="2059300"/>
                  <a:ext cx="284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14:cNvPr>
                <p14:cNvContentPartPr/>
                <p14:nvPr/>
              </p14:nvContentPartPr>
              <p14:xfrm>
                <a:off x="2466320" y="2196820"/>
                <a:ext cx="73800" cy="45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8320" y="2088820"/>
                  <a:ext cx="1094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14:cNvPr>
                <p14:cNvContentPartPr/>
                <p14:nvPr/>
              </p14:nvContentPartPr>
              <p14:xfrm>
                <a:off x="2517440" y="2070100"/>
                <a:ext cx="212040" cy="21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9800" y="1962100"/>
                  <a:ext cx="2476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14:cNvPr>
                <p14:cNvContentPartPr/>
                <p14:nvPr/>
              </p14:nvContentPartPr>
              <p14:xfrm>
                <a:off x="2632280" y="2095300"/>
                <a:ext cx="20052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4280" y="1987660"/>
                  <a:ext cx="2361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14:cNvPr>
                <p14:cNvContentPartPr/>
                <p14:nvPr/>
              </p14:nvContentPartPr>
              <p14:xfrm>
                <a:off x="2658560" y="1968220"/>
                <a:ext cx="160920" cy="19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0920" y="1860580"/>
                  <a:ext cx="1965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14:cNvPr>
                <p14:cNvContentPartPr/>
                <p14:nvPr/>
              </p14:nvContentPartPr>
              <p14:xfrm>
                <a:off x="2481440" y="1981180"/>
                <a:ext cx="286920" cy="19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3800" y="1873540"/>
                  <a:ext cx="322560" cy="41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14:cNvPr>
                <p14:cNvContentPartPr/>
                <p14:nvPr/>
              </p14:nvContentPartPr>
              <p14:xfrm>
                <a:off x="2568920" y="1968220"/>
                <a:ext cx="104040" cy="171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0920" y="1860580"/>
                  <a:ext cx="13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14:cNvPr>
                <p14:cNvContentPartPr/>
                <p14:nvPr/>
              </p14:nvContentPartPr>
              <p14:xfrm>
                <a:off x="2602760" y="1904860"/>
                <a:ext cx="128160" cy="304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4760" y="1797220"/>
                  <a:ext cx="1638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14:cNvPr>
                <p14:cNvContentPartPr/>
                <p14:nvPr/>
              </p14:nvContentPartPr>
              <p14:xfrm>
                <a:off x="2619320" y="2018980"/>
                <a:ext cx="162360" cy="20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1680" y="1911340"/>
                  <a:ext cx="198000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14:cNvPr>
                <p14:cNvContentPartPr/>
                <p14:nvPr/>
              </p14:nvContentPartPr>
              <p14:xfrm>
                <a:off x="2594480" y="2006740"/>
                <a:ext cx="148680" cy="26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76840" y="1898740"/>
                  <a:ext cx="1843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14:cNvPr>
                <p14:cNvContentPartPr/>
                <p14:nvPr/>
              </p14:nvContentPartPr>
              <p14:xfrm>
                <a:off x="2586200" y="2107900"/>
                <a:ext cx="7596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8560" y="2000260"/>
                  <a:ext cx="11160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14:cNvPr>
                <p14:cNvContentPartPr/>
                <p14:nvPr/>
              </p14:nvContentPartPr>
              <p14:xfrm>
                <a:off x="2476400" y="1928980"/>
                <a:ext cx="590040" cy="43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8400" y="1821340"/>
                  <a:ext cx="625680" cy="64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14:cNvPr>
                <p14:cNvContentPartPr/>
                <p14:nvPr/>
              </p14:nvContentPartPr>
              <p14:xfrm>
                <a:off x="2220440" y="2247580"/>
                <a:ext cx="376560" cy="20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7440" y="1869940"/>
                  <a:ext cx="502200" cy="9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14:cNvPr>
              <p14:cNvContentPartPr/>
              <p14:nvPr/>
            </p14:nvContentPartPr>
            <p14:xfrm>
              <a:off x="2349320" y="2148220"/>
              <a:ext cx="185400" cy="125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86320" y="2085220"/>
                <a:ext cx="3110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7C0F1EB5-5B23-12E2-9E56-A9A8748BB03E}"/>
              </a:ext>
            </a:extLst>
          </p:cNvPr>
          <p:cNvGrpSpPr/>
          <p:nvPr/>
        </p:nvGrpSpPr>
        <p:grpSpPr>
          <a:xfrm>
            <a:off x="5276840" y="4313260"/>
            <a:ext cx="654120" cy="309600"/>
            <a:chOff x="5276840" y="4313260"/>
            <a:chExt cx="6541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14:cNvPr>
                <p14:cNvContentPartPr/>
                <p14:nvPr/>
              </p14:nvContentPartPr>
              <p14:xfrm>
                <a:off x="5435600" y="448282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72960" y="44201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14:cNvPr>
                <p14:cNvContentPartPr/>
                <p14:nvPr/>
              </p14:nvContentPartPr>
              <p14:xfrm>
                <a:off x="5276840" y="4325500"/>
                <a:ext cx="187200" cy="2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4200" y="4262860"/>
                  <a:ext cx="312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14:cNvPr>
                <p14:cNvContentPartPr/>
                <p14:nvPr/>
              </p14:nvContentPartPr>
              <p14:xfrm>
                <a:off x="5400680" y="4313260"/>
                <a:ext cx="447840" cy="308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7680" y="4250620"/>
                  <a:ext cx="57348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14:cNvPr>
                <p14:cNvContentPartPr/>
                <p14:nvPr/>
              </p14:nvContentPartPr>
              <p14:xfrm>
                <a:off x="5613440" y="454618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0440" y="448354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14:cNvPr>
                <p14:cNvContentPartPr/>
                <p14:nvPr/>
              </p14:nvContentPartPr>
              <p14:xfrm>
                <a:off x="5625680" y="4622500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3040" y="45598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14:cNvPr>
                <p14:cNvContentPartPr/>
                <p14:nvPr/>
              </p14:nvContentPartPr>
              <p14:xfrm>
                <a:off x="5790920" y="4482820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7920" y="44201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14:cNvPr>
                <p14:cNvContentPartPr/>
                <p14:nvPr/>
              </p14:nvContentPartPr>
              <p14:xfrm>
                <a:off x="5841680" y="4469860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79040" y="44072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14:cNvPr>
              <p14:cNvContentPartPr/>
              <p14:nvPr/>
            </p14:nvContentPartPr>
            <p14:xfrm>
              <a:off x="2451200" y="215866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88200" y="209602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5B06B19-E3D3-4C28-CB18-FED5E24ECBB9}"/>
              </a:ext>
            </a:extLst>
          </p:cNvPr>
          <p:cNvGrpSpPr/>
          <p:nvPr/>
        </p:nvGrpSpPr>
        <p:grpSpPr>
          <a:xfrm>
            <a:off x="2215760" y="2095300"/>
            <a:ext cx="541440" cy="388440"/>
            <a:chOff x="2215760" y="2095300"/>
            <a:chExt cx="5414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14:cNvPr>
                <p14:cNvContentPartPr/>
                <p14:nvPr/>
              </p14:nvContentPartPr>
              <p14:xfrm>
                <a:off x="2215760" y="2158660"/>
                <a:ext cx="339480" cy="32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53120" y="2096020"/>
                  <a:ext cx="46512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14:cNvPr>
                <p14:cNvContentPartPr/>
                <p14:nvPr/>
              </p14:nvContentPartPr>
              <p14:xfrm>
                <a:off x="2476400" y="2374660"/>
                <a:ext cx="23040" cy="2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13760" y="2312020"/>
                  <a:ext cx="14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14:cNvPr>
                <p14:cNvContentPartPr/>
                <p14:nvPr/>
              </p14:nvContentPartPr>
              <p14:xfrm>
                <a:off x="2641640" y="2095300"/>
                <a:ext cx="115560" cy="15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78640" y="2032660"/>
                  <a:ext cx="241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14:cNvPr>
                <p14:cNvContentPartPr/>
                <p14:nvPr/>
              </p14:nvContentPartPr>
              <p14:xfrm>
                <a:off x="2374880" y="2222020"/>
                <a:ext cx="36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11880" y="2159380"/>
                  <a:ext cx="126000" cy="130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9F7D733-0E8C-43B6-7C4C-131BA0A53FD5}"/>
              </a:ext>
            </a:extLst>
          </p:cNvPr>
          <p:cNvSpPr txBox="1"/>
          <p:nvPr/>
        </p:nvSpPr>
        <p:spPr>
          <a:xfrm>
            <a:off x="433029" y="845104"/>
            <a:ext cx="21186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Chiller" panose="04020404031007020602" pitchFamily="82" charset="0"/>
              </a:rPr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3975042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  <p:bldP spid="7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7C10A9-9D55-B2D7-2940-A53399C9E8D2}"/>
              </a:ext>
            </a:extLst>
          </p:cNvPr>
          <p:cNvSpPr/>
          <p:nvPr/>
        </p:nvSpPr>
        <p:spPr>
          <a:xfrm>
            <a:off x="3115583" y="5769147"/>
            <a:ext cx="2244101" cy="91543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FD867008-1EE3-DDD4-0755-C78348A709FF}"/>
              </a:ext>
            </a:extLst>
          </p:cNvPr>
          <p:cNvSpPr/>
          <p:nvPr/>
        </p:nvSpPr>
        <p:spPr>
          <a:xfrm>
            <a:off x="1905000" y="1485899"/>
            <a:ext cx="4440939" cy="3668395"/>
          </a:xfrm>
          <a:prstGeom prst="octagon">
            <a:avLst/>
          </a:prstGeom>
          <a:blipFill>
            <a:blip r:embed="rId9"/>
            <a:srcRect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14:cNvPr>
              <p14:cNvContentPartPr/>
              <p14:nvPr/>
            </p14:nvContentPartPr>
            <p14:xfrm>
              <a:off x="2411240" y="2057140"/>
              <a:ext cx="156960" cy="2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281" y="1949290"/>
                <a:ext cx="192518" cy="474181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87E6F26-E48E-8B22-004C-70C4492B3234}"/>
              </a:ext>
            </a:extLst>
          </p:cNvPr>
          <p:cNvGrpSpPr/>
          <p:nvPr/>
        </p:nvGrpSpPr>
        <p:grpSpPr>
          <a:xfrm>
            <a:off x="2220440" y="1904860"/>
            <a:ext cx="846000" cy="579960"/>
            <a:chOff x="2220440" y="1904860"/>
            <a:chExt cx="846000" cy="579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14:cNvPr>
                <p14:cNvContentPartPr/>
                <p14:nvPr/>
              </p14:nvContentPartPr>
              <p14:xfrm>
                <a:off x="2448680" y="2203660"/>
                <a:ext cx="447120" cy="28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0680" y="2095660"/>
                  <a:ext cx="4827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14:cNvPr>
                <p14:cNvContentPartPr/>
                <p14:nvPr/>
              </p14:nvContentPartPr>
              <p14:xfrm>
                <a:off x="2362640" y="2166940"/>
                <a:ext cx="24840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640" y="2058940"/>
                  <a:ext cx="284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14:cNvPr>
                <p14:cNvContentPartPr/>
                <p14:nvPr/>
              </p14:nvContentPartPr>
              <p14:xfrm>
                <a:off x="2466320" y="2196820"/>
                <a:ext cx="73800" cy="45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8407" y="2088820"/>
                  <a:ext cx="109267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14:cNvPr>
                <p14:cNvContentPartPr/>
                <p14:nvPr/>
              </p14:nvContentPartPr>
              <p14:xfrm>
                <a:off x="2517440" y="2070100"/>
                <a:ext cx="212040" cy="21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9409" y="1962100"/>
                  <a:ext cx="247741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14:cNvPr>
                <p14:cNvContentPartPr/>
                <p14:nvPr/>
              </p14:nvContentPartPr>
              <p14:xfrm>
                <a:off x="2632280" y="2095300"/>
                <a:ext cx="20052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4280" y="1987300"/>
                  <a:ext cx="2361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14:cNvPr>
                <p14:cNvContentPartPr/>
                <p14:nvPr/>
              </p14:nvContentPartPr>
              <p14:xfrm>
                <a:off x="2658560" y="1968220"/>
                <a:ext cx="160920" cy="19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0560" y="1860024"/>
                  <a:ext cx="196560" cy="41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14:cNvPr>
                <p14:cNvContentPartPr/>
                <p14:nvPr/>
              </p14:nvContentPartPr>
              <p14:xfrm>
                <a:off x="2481440" y="1981180"/>
                <a:ext cx="286920" cy="19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3440" y="1872984"/>
                  <a:ext cx="322560" cy="415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14:cNvPr>
                <p14:cNvContentPartPr/>
                <p14:nvPr/>
              </p14:nvContentPartPr>
              <p14:xfrm>
                <a:off x="2568920" y="1968220"/>
                <a:ext cx="104040" cy="171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0920" y="1860220"/>
                  <a:ext cx="13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14:cNvPr>
                <p14:cNvContentPartPr/>
                <p14:nvPr/>
              </p14:nvContentPartPr>
              <p14:xfrm>
                <a:off x="2602760" y="1904860"/>
                <a:ext cx="128160" cy="304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4760" y="1796860"/>
                  <a:ext cx="1638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14:cNvPr>
                <p14:cNvContentPartPr/>
                <p14:nvPr/>
              </p14:nvContentPartPr>
              <p14:xfrm>
                <a:off x="2619320" y="2018980"/>
                <a:ext cx="162360" cy="20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1280" y="1910980"/>
                  <a:ext cx="198079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14:cNvPr>
                <p14:cNvContentPartPr/>
                <p14:nvPr/>
              </p14:nvContentPartPr>
              <p14:xfrm>
                <a:off x="2594480" y="2006740"/>
                <a:ext cx="148680" cy="26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76480" y="1898740"/>
                  <a:ext cx="1843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14:cNvPr>
                <p14:cNvContentPartPr/>
                <p14:nvPr/>
              </p14:nvContentPartPr>
              <p14:xfrm>
                <a:off x="2586200" y="2107900"/>
                <a:ext cx="7596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8200" y="1999622"/>
                  <a:ext cx="111600" cy="356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14:cNvPr>
                <p14:cNvContentPartPr/>
                <p14:nvPr/>
              </p14:nvContentPartPr>
              <p14:xfrm>
                <a:off x="2476400" y="1928980"/>
                <a:ext cx="590040" cy="43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8400" y="1820890"/>
                  <a:ext cx="625680" cy="649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14:cNvPr>
                <p14:cNvContentPartPr/>
                <p14:nvPr/>
              </p14:nvContentPartPr>
              <p14:xfrm>
                <a:off x="2220440" y="2247580"/>
                <a:ext cx="376560" cy="20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7440" y="1869580"/>
                  <a:ext cx="502200" cy="9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14:cNvPr>
              <p14:cNvContentPartPr/>
              <p14:nvPr/>
            </p14:nvContentPartPr>
            <p14:xfrm>
              <a:off x="2349320" y="2148220"/>
              <a:ext cx="185400" cy="125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86320" y="2085220"/>
                <a:ext cx="3110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7C0F1EB5-5B23-12E2-9E56-A9A8748BB03E}"/>
              </a:ext>
            </a:extLst>
          </p:cNvPr>
          <p:cNvGrpSpPr/>
          <p:nvPr/>
        </p:nvGrpSpPr>
        <p:grpSpPr>
          <a:xfrm>
            <a:off x="5276840" y="4313260"/>
            <a:ext cx="654120" cy="309600"/>
            <a:chOff x="5276840" y="4313260"/>
            <a:chExt cx="6541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14:cNvPr>
                <p14:cNvContentPartPr/>
                <p14:nvPr/>
              </p14:nvContentPartPr>
              <p14:xfrm>
                <a:off x="5435600" y="448282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7260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14:cNvPr>
                <p14:cNvContentPartPr/>
                <p14:nvPr/>
              </p14:nvContentPartPr>
              <p14:xfrm>
                <a:off x="5276840" y="4325500"/>
                <a:ext cx="187200" cy="2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3840" y="4262500"/>
                  <a:ext cx="312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14:cNvPr>
                <p14:cNvContentPartPr/>
                <p14:nvPr/>
              </p14:nvContentPartPr>
              <p14:xfrm>
                <a:off x="5400680" y="4313260"/>
                <a:ext cx="447840" cy="308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7680" y="4250186"/>
                  <a:ext cx="573480" cy="434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14:cNvPr>
                <p14:cNvContentPartPr/>
                <p14:nvPr/>
              </p14:nvContentPartPr>
              <p14:xfrm>
                <a:off x="5613440" y="454618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0440" y="44831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14:cNvPr>
                <p14:cNvContentPartPr/>
                <p14:nvPr/>
              </p14:nvContentPartPr>
              <p14:xfrm>
                <a:off x="5625680" y="4622500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2680" y="45595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14:cNvPr>
                <p14:cNvContentPartPr/>
                <p14:nvPr/>
              </p14:nvContentPartPr>
              <p14:xfrm>
                <a:off x="5790920" y="4482820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792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14:cNvPr>
                <p14:cNvContentPartPr/>
                <p14:nvPr/>
              </p14:nvContentPartPr>
              <p14:xfrm>
                <a:off x="5841680" y="4469860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78680" y="44068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14:cNvPr>
              <p14:cNvContentPartPr/>
              <p14:nvPr/>
            </p14:nvContentPartPr>
            <p14:xfrm>
              <a:off x="2451200" y="215866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88200" y="209566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5B06B19-E3D3-4C28-CB18-FED5E24ECBB9}"/>
              </a:ext>
            </a:extLst>
          </p:cNvPr>
          <p:cNvGrpSpPr/>
          <p:nvPr/>
        </p:nvGrpSpPr>
        <p:grpSpPr>
          <a:xfrm>
            <a:off x="2215760" y="2095300"/>
            <a:ext cx="541440" cy="388440"/>
            <a:chOff x="2215760" y="2095300"/>
            <a:chExt cx="5414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14:cNvPr>
                <p14:cNvContentPartPr/>
                <p14:nvPr/>
              </p14:nvContentPartPr>
              <p14:xfrm>
                <a:off x="2215760" y="2158660"/>
                <a:ext cx="339480" cy="32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52693" y="2095660"/>
                  <a:ext cx="465253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14:cNvPr>
                <p14:cNvContentPartPr/>
                <p14:nvPr/>
              </p14:nvContentPartPr>
              <p14:xfrm>
                <a:off x="2476400" y="2374660"/>
                <a:ext cx="23040" cy="2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13400" y="2311660"/>
                  <a:ext cx="14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14:cNvPr>
                <p14:cNvContentPartPr/>
                <p14:nvPr/>
              </p14:nvContentPartPr>
              <p14:xfrm>
                <a:off x="2641640" y="2095300"/>
                <a:ext cx="115560" cy="15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78640" y="2032300"/>
                  <a:ext cx="241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14:cNvPr>
                <p14:cNvContentPartPr/>
                <p14:nvPr/>
              </p14:nvContentPartPr>
              <p14:xfrm>
                <a:off x="2374880" y="2222020"/>
                <a:ext cx="36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11880" y="2159020"/>
                  <a:ext cx="1260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A6E73-108F-5136-C404-8898012EE9D4}"/>
              </a:ext>
            </a:extLst>
          </p:cNvPr>
          <p:cNvGrpSpPr/>
          <p:nvPr/>
        </p:nvGrpSpPr>
        <p:grpSpPr>
          <a:xfrm>
            <a:off x="5024480" y="3240460"/>
            <a:ext cx="703440" cy="312120"/>
            <a:chOff x="5024480" y="3240460"/>
            <a:chExt cx="7034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14:cNvPr>
                <p14:cNvContentPartPr/>
                <p14:nvPr/>
              </p14:nvContentPartPr>
              <p14:xfrm>
                <a:off x="5024480" y="3240460"/>
                <a:ext cx="695880" cy="31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61840" y="3177460"/>
                  <a:ext cx="821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14:cNvPr>
                <p14:cNvContentPartPr/>
                <p14:nvPr/>
              </p14:nvContentPartPr>
              <p14:xfrm>
                <a:off x="5727560" y="335242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64560" y="32897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9F7D733-0E8C-43B6-7C4C-131BA0A53FD5}"/>
              </a:ext>
            </a:extLst>
          </p:cNvPr>
          <p:cNvSpPr txBox="1"/>
          <p:nvPr/>
        </p:nvSpPr>
        <p:spPr>
          <a:xfrm>
            <a:off x="3955575" y="3064215"/>
            <a:ext cx="264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hiller" panose="04020404031007020602" pitchFamily="82" charset="0"/>
              </a:rPr>
              <a:t>node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CE2D4-9270-8036-7DD3-8A53E9245293}"/>
              </a:ext>
            </a:extLst>
          </p:cNvPr>
          <p:cNvSpPr txBox="1"/>
          <p:nvPr/>
        </p:nvSpPr>
        <p:spPr>
          <a:xfrm>
            <a:off x="3363052" y="5885148"/>
            <a:ext cx="174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Kalameh Black" pitchFamily="2" charset="-78"/>
                <a:ea typeface="Tahoma" panose="020B0604030504040204" pitchFamily="34" charset="0"/>
                <a:cs typeface="Kalameh Black" pitchFamily="2" charset="-78"/>
              </a:rPr>
              <a:t>node</a:t>
            </a:r>
            <a:endParaRPr lang="en-IR" sz="24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8678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74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7C10A9-9D55-B2D7-2940-A53399C9E8D2}"/>
              </a:ext>
            </a:extLst>
          </p:cNvPr>
          <p:cNvSpPr/>
          <p:nvPr/>
        </p:nvSpPr>
        <p:spPr>
          <a:xfrm>
            <a:off x="3115583" y="5769147"/>
            <a:ext cx="2244101" cy="91543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FD867008-1EE3-DDD4-0755-C78348A709FF}"/>
              </a:ext>
            </a:extLst>
          </p:cNvPr>
          <p:cNvSpPr/>
          <p:nvPr/>
        </p:nvSpPr>
        <p:spPr>
          <a:xfrm>
            <a:off x="1905000" y="1485899"/>
            <a:ext cx="4440939" cy="3668395"/>
          </a:xfrm>
          <a:prstGeom prst="octagon">
            <a:avLst/>
          </a:prstGeom>
          <a:blipFill>
            <a:blip r:embed="rId9"/>
            <a:srcRect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14:cNvPr>
              <p14:cNvContentPartPr/>
              <p14:nvPr/>
            </p14:nvContentPartPr>
            <p14:xfrm>
              <a:off x="2411240" y="2057140"/>
              <a:ext cx="156960" cy="2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281" y="1949290"/>
                <a:ext cx="192518" cy="474181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87E6F26-E48E-8B22-004C-70C4492B3234}"/>
              </a:ext>
            </a:extLst>
          </p:cNvPr>
          <p:cNvGrpSpPr/>
          <p:nvPr/>
        </p:nvGrpSpPr>
        <p:grpSpPr>
          <a:xfrm>
            <a:off x="2220440" y="1904860"/>
            <a:ext cx="846000" cy="579960"/>
            <a:chOff x="2220440" y="1904860"/>
            <a:chExt cx="846000" cy="579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14:cNvPr>
                <p14:cNvContentPartPr/>
                <p14:nvPr/>
              </p14:nvContentPartPr>
              <p14:xfrm>
                <a:off x="2448680" y="2203660"/>
                <a:ext cx="447120" cy="28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0680" y="2095660"/>
                  <a:ext cx="4827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14:cNvPr>
                <p14:cNvContentPartPr/>
                <p14:nvPr/>
              </p14:nvContentPartPr>
              <p14:xfrm>
                <a:off x="2362640" y="2166940"/>
                <a:ext cx="24840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640" y="2058940"/>
                  <a:ext cx="284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14:cNvPr>
                <p14:cNvContentPartPr/>
                <p14:nvPr/>
              </p14:nvContentPartPr>
              <p14:xfrm>
                <a:off x="2466320" y="2196820"/>
                <a:ext cx="73800" cy="45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8407" y="2088820"/>
                  <a:ext cx="109267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14:cNvPr>
                <p14:cNvContentPartPr/>
                <p14:nvPr/>
              </p14:nvContentPartPr>
              <p14:xfrm>
                <a:off x="2517440" y="2070100"/>
                <a:ext cx="212040" cy="21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9409" y="1962100"/>
                  <a:ext cx="247741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14:cNvPr>
                <p14:cNvContentPartPr/>
                <p14:nvPr/>
              </p14:nvContentPartPr>
              <p14:xfrm>
                <a:off x="2632280" y="2095300"/>
                <a:ext cx="20052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4280" y="1987300"/>
                  <a:ext cx="2361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14:cNvPr>
                <p14:cNvContentPartPr/>
                <p14:nvPr/>
              </p14:nvContentPartPr>
              <p14:xfrm>
                <a:off x="2658560" y="1968220"/>
                <a:ext cx="160920" cy="19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0560" y="1860024"/>
                  <a:ext cx="196560" cy="41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14:cNvPr>
                <p14:cNvContentPartPr/>
                <p14:nvPr/>
              </p14:nvContentPartPr>
              <p14:xfrm>
                <a:off x="2481440" y="1981180"/>
                <a:ext cx="286920" cy="19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3440" y="1872984"/>
                  <a:ext cx="322560" cy="415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14:cNvPr>
                <p14:cNvContentPartPr/>
                <p14:nvPr/>
              </p14:nvContentPartPr>
              <p14:xfrm>
                <a:off x="2568920" y="1968220"/>
                <a:ext cx="104040" cy="171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0920" y="1860220"/>
                  <a:ext cx="13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14:cNvPr>
                <p14:cNvContentPartPr/>
                <p14:nvPr/>
              </p14:nvContentPartPr>
              <p14:xfrm>
                <a:off x="2602760" y="1904860"/>
                <a:ext cx="128160" cy="304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4760" y="1796860"/>
                  <a:ext cx="1638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14:cNvPr>
                <p14:cNvContentPartPr/>
                <p14:nvPr/>
              </p14:nvContentPartPr>
              <p14:xfrm>
                <a:off x="2619320" y="2018980"/>
                <a:ext cx="162360" cy="20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1280" y="1910980"/>
                  <a:ext cx="198079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14:cNvPr>
                <p14:cNvContentPartPr/>
                <p14:nvPr/>
              </p14:nvContentPartPr>
              <p14:xfrm>
                <a:off x="2594480" y="2006740"/>
                <a:ext cx="148680" cy="26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76480" y="1898740"/>
                  <a:ext cx="1843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14:cNvPr>
                <p14:cNvContentPartPr/>
                <p14:nvPr/>
              </p14:nvContentPartPr>
              <p14:xfrm>
                <a:off x="2586200" y="2107900"/>
                <a:ext cx="7596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8200" y="1999622"/>
                  <a:ext cx="111600" cy="356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14:cNvPr>
                <p14:cNvContentPartPr/>
                <p14:nvPr/>
              </p14:nvContentPartPr>
              <p14:xfrm>
                <a:off x="2476400" y="1928980"/>
                <a:ext cx="590040" cy="43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8400" y="1820890"/>
                  <a:ext cx="625680" cy="649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14:cNvPr>
                <p14:cNvContentPartPr/>
                <p14:nvPr/>
              </p14:nvContentPartPr>
              <p14:xfrm>
                <a:off x="2220440" y="2247580"/>
                <a:ext cx="376560" cy="20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7440" y="1869580"/>
                  <a:ext cx="502200" cy="9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14:cNvPr>
              <p14:cNvContentPartPr/>
              <p14:nvPr/>
            </p14:nvContentPartPr>
            <p14:xfrm>
              <a:off x="2349320" y="2148220"/>
              <a:ext cx="185400" cy="125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86320" y="2085220"/>
                <a:ext cx="3110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7C0F1EB5-5B23-12E2-9E56-A9A8748BB03E}"/>
              </a:ext>
            </a:extLst>
          </p:cNvPr>
          <p:cNvGrpSpPr/>
          <p:nvPr/>
        </p:nvGrpSpPr>
        <p:grpSpPr>
          <a:xfrm>
            <a:off x="5239544" y="4374380"/>
            <a:ext cx="654120" cy="309600"/>
            <a:chOff x="5276840" y="4313260"/>
            <a:chExt cx="6541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14:cNvPr>
                <p14:cNvContentPartPr/>
                <p14:nvPr/>
              </p14:nvContentPartPr>
              <p14:xfrm>
                <a:off x="5435600" y="448282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7260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14:cNvPr>
                <p14:cNvContentPartPr/>
                <p14:nvPr/>
              </p14:nvContentPartPr>
              <p14:xfrm>
                <a:off x="5276840" y="4325500"/>
                <a:ext cx="187200" cy="2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3840" y="4262500"/>
                  <a:ext cx="312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14:cNvPr>
                <p14:cNvContentPartPr/>
                <p14:nvPr/>
              </p14:nvContentPartPr>
              <p14:xfrm>
                <a:off x="5400680" y="4313260"/>
                <a:ext cx="447840" cy="308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7680" y="4250186"/>
                  <a:ext cx="573480" cy="434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14:cNvPr>
                <p14:cNvContentPartPr/>
                <p14:nvPr/>
              </p14:nvContentPartPr>
              <p14:xfrm>
                <a:off x="5613440" y="454618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0440" y="44831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14:cNvPr>
                <p14:cNvContentPartPr/>
                <p14:nvPr/>
              </p14:nvContentPartPr>
              <p14:xfrm>
                <a:off x="5625680" y="4622500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2680" y="45595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14:cNvPr>
                <p14:cNvContentPartPr/>
                <p14:nvPr/>
              </p14:nvContentPartPr>
              <p14:xfrm>
                <a:off x="5790920" y="4482820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792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14:cNvPr>
                <p14:cNvContentPartPr/>
                <p14:nvPr/>
              </p14:nvContentPartPr>
              <p14:xfrm>
                <a:off x="5841680" y="4469860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78680" y="44068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14:cNvPr>
              <p14:cNvContentPartPr/>
              <p14:nvPr/>
            </p14:nvContentPartPr>
            <p14:xfrm>
              <a:off x="2451200" y="215866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88200" y="209566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5B06B19-E3D3-4C28-CB18-FED5E24ECBB9}"/>
              </a:ext>
            </a:extLst>
          </p:cNvPr>
          <p:cNvGrpSpPr/>
          <p:nvPr/>
        </p:nvGrpSpPr>
        <p:grpSpPr>
          <a:xfrm>
            <a:off x="2215760" y="2095300"/>
            <a:ext cx="541440" cy="388440"/>
            <a:chOff x="2215760" y="2095300"/>
            <a:chExt cx="5414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14:cNvPr>
                <p14:cNvContentPartPr/>
                <p14:nvPr/>
              </p14:nvContentPartPr>
              <p14:xfrm>
                <a:off x="2215760" y="2158660"/>
                <a:ext cx="339480" cy="32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52693" y="2095660"/>
                  <a:ext cx="465253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14:cNvPr>
                <p14:cNvContentPartPr/>
                <p14:nvPr/>
              </p14:nvContentPartPr>
              <p14:xfrm>
                <a:off x="2476400" y="2374660"/>
                <a:ext cx="23040" cy="2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13400" y="2311660"/>
                  <a:ext cx="14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14:cNvPr>
                <p14:cNvContentPartPr/>
                <p14:nvPr/>
              </p14:nvContentPartPr>
              <p14:xfrm>
                <a:off x="2641640" y="2095300"/>
                <a:ext cx="115560" cy="15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78640" y="2032300"/>
                  <a:ext cx="241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14:cNvPr>
                <p14:cNvContentPartPr/>
                <p14:nvPr/>
              </p14:nvContentPartPr>
              <p14:xfrm>
                <a:off x="2374880" y="2222020"/>
                <a:ext cx="36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11880" y="2159020"/>
                  <a:ext cx="1260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A6E73-108F-5136-C404-8898012EE9D4}"/>
              </a:ext>
            </a:extLst>
          </p:cNvPr>
          <p:cNvGrpSpPr/>
          <p:nvPr/>
        </p:nvGrpSpPr>
        <p:grpSpPr>
          <a:xfrm>
            <a:off x="5024480" y="3240460"/>
            <a:ext cx="703440" cy="312120"/>
            <a:chOff x="5024480" y="3240460"/>
            <a:chExt cx="7034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14:cNvPr>
                <p14:cNvContentPartPr/>
                <p14:nvPr/>
              </p14:nvContentPartPr>
              <p14:xfrm>
                <a:off x="5024480" y="3240460"/>
                <a:ext cx="695880" cy="31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61480" y="3177460"/>
                  <a:ext cx="821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14:cNvPr>
                <p14:cNvContentPartPr/>
                <p14:nvPr/>
              </p14:nvContentPartPr>
              <p14:xfrm>
                <a:off x="5727560" y="335242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64560" y="3289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DCE2D4-9270-8036-7DD3-8A53E9245293}"/>
              </a:ext>
            </a:extLst>
          </p:cNvPr>
          <p:cNvSpPr txBox="1"/>
          <p:nvPr/>
        </p:nvSpPr>
        <p:spPr>
          <a:xfrm>
            <a:off x="3363052" y="5885148"/>
            <a:ext cx="174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Kalameh Black" pitchFamily="2" charset="-78"/>
                <a:ea typeface="Tahoma" panose="020B0604030504040204" pitchFamily="34" charset="0"/>
                <a:cs typeface="Kalameh Black" pitchFamily="2" charset="-78"/>
              </a:rPr>
              <a:t>index</a:t>
            </a:r>
            <a:endParaRPr lang="en-IR" sz="24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9CA1DA2-1BAA-36FC-711B-CC4AB6B3B2F4}"/>
                  </a:ext>
                </a:extLst>
              </p14:cNvPr>
              <p14:cNvContentPartPr/>
              <p14:nvPr/>
            </p14:nvContentPartPr>
            <p14:xfrm>
              <a:off x="2171840" y="3395980"/>
              <a:ext cx="671400" cy="3420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9CA1DA2-1BAA-36FC-711B-CC4AB6B3B2F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108840" y="3332980"/>
                <a:ext cx="797040" cy="467640"/>
              </a:xfrm>
              <a:prstGeom prst="rect">
                <a:avLst/>
              </a:prstGeom>
            </p:spPr>
          </p:pic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C9F7D733-0E8C-43B6-7C4C-131BA0A53FD5}"/>
              </a:ext>
            </a:extLst>
          </p:cNvPr>
          <p:cNvSpPr txBox="1"/>
          <p:nvPr/>
        </p:nvSpPr>
        <p:spPr>
          <a:xfrm>
            <a:off x="1232423" y="3098593"/>
            <a:ext cx="264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hiller" panose="04020404031007020602" pitchFamily="82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174554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0" grpId="0"/>
      <p:bldP spid="7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7C10A9-9D55-B2D7-2940-A53399C9E8D2}"/>
              </a:ext>
            </a:extLst>
          </p:cNvPr>
          <p:cNvSpPr/>
          <p:nvPr/>
        </p:nvSpPr>
        <p:spPr>
          <a:xfrm>
            <a:off x="3115583" y="5769147"/>
            <a:ext cx="2244101" cy="91543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FD867008-1EE3-DDD4-0755-C78348A709FF}"/>
              </a:ext>
            </a:extLst>
          </p:cNvPr>
          <p:cNvSpPr/>
          <p:nvPr/>
        </p:nvSpPr>
        <p:spPr>
          <a:xfrm>
            <a:off x="1905000" y="1485899"/>
            <a:ext cx="4440939" cy="3668395"/>
          </a:xfrm>
          <a:prstGeom prst="octagon">
            <a:avLst/>
          </a:prstGeom>
          <a:blipFill>
            <a:blip r:embed="rId9"/>
            <a:srcRect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14:cNvPr>
              <p14:cNvContentPartPr/>
              <p14:nvPr/>
            </p14:nvContentPartPr>
            <p14:xfrm>
              <a:off x="2411240" y="2057140"/>
              <a:ext cx="156960" cy="2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281" y="1949290"/>
                <a:ext cx="192518" cy="474181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87E6F26-E48E-8B22-004C-70C4492B3234}"/>
              </a:ext>
            </a:extLst>
          </p:cNvPr>
          <p:cNvGrpSpPr/>
          <p:nvPr/>
        </p:nvGrpSpPr>
        <p:grpSpPr>
          <a:xfrm>
            <a:off x="2220440" y="1904860"/>
            <a:ext cx="846000" cy="579960"/>
            <a:chOff x="2220440" y="1904860"/>
            <a:chExt cx="846000" cy="579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14:cNvPr>
                <p14:cNvContentPartPr/>
                <p14:nvPr/>
              </p14:nvContentPartPr>
              <p14:xfrm>
                <a:off x="2448680" y="2203660"/>
                <a:ext cx="447120" cy="28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0680" y="2095660"/>
                  <a:ext cx="4827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14:cNvPr>
                <p14:cNvContentPartPr/>
                <p14:nvPr/>
              </p14:nvContentPartPr>
              <p14:xfrm>
                <a:off x="2362640" y="2166940"/>
                <a:ext cx="24840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640" y="2058940"/>
                  <a:ext cx="284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14:cNvPr>
                <p14:cNvContentPartPr/>
                <p14:nvPr/>
              </p14:nvContentPartPr>
              <p14:xfrm>
                <a:off x="2466320" y="2196820"/>
                <a:ext cx="73800" cy="45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8407" y="2088820"/>
                  <a:ext cx="109267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14:cNvPr>
                <p14:cNvContentPartPr/>
                <p14:nvPr/>
              </p14:nvContentPartPr>
              <p14:xfrm>
                <a:off x="2517440" y="2070100"/>
                <a:ext cx="212040" cy="21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9409" y="1962100"/>
                  <a:ext cx="247741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14:cNvPr>
                <p14:cNvContentPartPr/>
                <p14:nvPr/>
              </p14:nvContentPartPr>
              <p14:xfrm>
                <a:off x="2632280" y="2095300"/>
                <a:ext cx="20052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4280" y="1987300"/>
                  <a:ext cx="2361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14:cNvPr>
                <p14:cNvContentPartPr/>
                <p14:nvPr/>
              </p14:nvContentPartPr>
              <p14:xfrm>
                <a:off x="2658560" y="1968220"/>
                <a:ext cx="160920" cy="19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0560" y="1860024"/>
                  <a:ext cx="196560" cy="41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14:cNvPr>
                <p14:cNvContentPartPr/>
                <p14:nvPr/>
              </p14:nvContentPartPr>
              <p14:xfrm>
                <a:off x="2481440" y="1981180"/>
                <a:ext cx="286920" cy="19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3440" y="1872984"/>
                  <a:ext cx="322560" cy="415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14:cNvPr>
                <p14:cNvContentPartPr/>
                <p14:nvPr/>
              </p14:nvContentPartPr>
              <p14:xfrm>
                <a:off x="2568920" y="1968220"/>
                <a:ext cx="104040" cy="171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0920" y="1860220"/>
                  <a:ext cx="13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14:cNvPr>
                <p14:cNvContentPartPr/>
                <p14:nvPr/>
              </p14:nvContentPartPr>
              <p14:xfrm>
                <a:off x="2602760" y="1904860"/>
                <a:ext cx="128160" cy="304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4760" y="1796860"/>
                  <a:ext cx="1638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14:cNvPr>
                <p14:cNvContentPartPr/>
                <p14:nvPr/>
              </p14:nvContentPartPr>
              <p14:xfrm>
                <a:off x="2619320" y="2018980"/>
                <a:ext cx="162360" cy="20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1280" y="1910980"/>
                  <a:ext cx="198079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14:cNvPr>
                <p14:cNvContentPartPr/>
                <p14:nvPr/>
              </p14:nvContentPartPr>
              <p14:xfrm>
                <a:off x="2594480" y="2006740"/>
                <a:ext cx="148680" cy="26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76480" y="1898740"/>
                  <a:ext cx="1843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14:cNvPr>
                <p14:cNvContentPartPr/>
                <p14:nvPr/>
              </p14:nvContentPartPr>
              <p14:xfrm>
                <a:off x="2586200" y="2107900"/>
                <a:ext cx="7596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8200" y="1999622"/>
                  <a:ext cx="111600" cy="356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14:cNvPr>
                <p14:cNvContentPartPr/>
                <p14:nvPr/>
              </p14:nvContentPartPr>
              <p14:xfrm>
                <a:off x="2476400" y="1928980"/>
                <a:ext cx="590040" cy="43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8400" y="1820890"/>
                  <a:ext cx="625680" cy="649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14:cNvPr>
                <p14:cNvContentPartPr/>
                <p14:nvPr/>
              </p14:nvContentPartPr>
              <p14:xfrm>
                <a:off x="2220440" y="2247580"/>
                <a:ext cx="376560" cy="20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7440" y="1869580"/>
                  <a:ext cx="502200" cy="9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14:cNvPr>
              <p14:cNvContentPartPr/>
              <p14:nvPr/>
            </p14:nvContentPartPr>
            <p14:xfrm>
              <a:off x="2349320" y="2148220"/>
              <a:ext cx="185400" cy="125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86320" y="2085220"/>
                <a:ext cx="3110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7C0F1EB5-5B23-12E2-9E56-A9A8748BB03E}"/>
              </a:ext>
            </a:extLst>
          </p:cNvPr>
          <p:cNvGrpSpPr/>
          <p:nvPr/>
        </p:nvGrpSpPr>
        <p:grpSpPr>
          <a:xfrm>
            <a:off x="5276840" y="4313260"/>
            <a:ext cx="654120" cy="309600"/>
            <a:chOff x="5276840" y="4313260"/>
            <a:chExt cx="6541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14:cNvPr>
                <p14:cNvContentPartPr/>
                <p14:nvPr/>
              </p14:nvContentPartPr>
              <p14:xfrm>
                <a:off x="5435600" y="448282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7260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14:cNvPr>
                <p14:cNvContentPartPr/>
                <p14:nvPr/>
              </p14:nvContentPartPr>
              <p14:xfrm>
                <a:off x="5276840" y="4325500"/>
                <a:ext cx="187200" cy="2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3840" y="4262500"/>
                  <a:ext cx="312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14:cNvPr>
                <p14:cNvContentPartPr/>
                <p14:nvPr/>
              </p14:nvContentPartPr>
              <p14:xfrm>
                <a:off x="5400680" y="4313260"/>
                <a:ext cx="447840" cy="308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7680" y="4250186"/>
                  <a:ext cx="573480" cy="434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14:cNvPr>
                <p14:cNvContentPartPr/>
                <p14:nvPr/>
              </p14:nvContentPartPr>
              <p14:xfrm>
                <a:off x="5613440" y="454618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0440" y="44831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14:cNvPr>
                <p14:cNvContentPartPr/>
                <p14:nvPr/>
              </p14:nvContentPartPr>
              <p14:xfrm>
                <a:off x="5625680" y="4622500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2680" y="45595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14:cNvPr>
                <p14:cNvContentPartPr/>
                <p14:nvPr/>
              </p14:nvContentPartPr>
              <p14:xfrm>
                <a:off x="5790920" y="4482820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792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14:cNvPr>
                <p14:cNvContentPartPr/>
                <p14:nvPr/>
              </p14:nvContentPartPr>
              <p14:xfrm>
                <a:off x="5841680" y="4469860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78680" y="44068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14:cNvPr>
              <p14:cNvContentPartPr/>
              <p14:nvPr/>
            </p14:nvContentPartPr>
            <p14:xfrm>
              <a:off x="2451200" y="215866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88200" y="209566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5B06B19-E3D3-4C28-CB18-FED5E24ECBB9}"/>
              </a:ext>
            </a:extLst>
          </p:cNvPr>
          <p:cNvGrpSpPr/>
          <p:nvPr/>
        </p:nvGrpSpPr>
        <p:grpSpPr>
          <a:xfrm>
            <a:off x="2215760" y="2095300"/>
            <a:ext cx="541440" cy="388440"/>
            <a:chOff x="2215760" y="2095300"/>
            <a:chExt cx="5414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14:cNvPr>
                <p14:cNvContentPartPr/>
                <p14:nvPr/>
              </p14:nvContentPartPr>
              <p14:xfrm>
                <a:off x="2215760" y="2158660"/>
                <a:ext cx="339480" cy="32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52693" y="2095660"/>
                  <a:ext cx="465253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14:cNvPr>
                <p14:cNvContentPartPr/>
                <p14:nvPr/>
              </p14:nvContentPartPr>
              <p14:xfrm>
                <a:off x="2476400" y="2374660"/>
                <a:ext cx="23040" cy="2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13400" y="2311660"/>
                  <a:ext cx="14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14:cNvPr>
                <p14:cNvContentPartPr/>
                <p14:nvPr/>
              </p14:nvContentPartPr>
              <p14:xfrm>
                <a:off x="2641640" y="2095300"/>
                <a:ext cx="115560" cy="15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578640" y="2032300"/>
                  <a:ext cx="241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14:cNvPr>
                <p14:cNvContentPartPr/>
                <p14:nvPr/>
              </p14:nvContentPartPr>
              <p14:xfrm>
                <a:off x="2374880" y="2222020"/>
                <a:ext cx="36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11880" y="2159020"/>
                  <a:ext cx="1260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A6E73-108F-5136-C404-8898012EE9D4}"/>
              </a:ext>
            </a:extLst>
          </p:cNvPr>
          <p:cNvGrpSpPr/>
          <p:nvPr/>
        </p:nvGrpSpPr>
        <p:grpSpPr>
          <a:xfrm>
            <a:off x="5389845" y="3325283"/>
            <a:ext cx="703440" cy="312120"/>
            <a:chOff x="5024480" y="3240460"/>
            <a:chExt cx="7034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14:cNvPr>
                <p14:cNvContentPartPr/>
                <p14:nvPr/>
              </p14:nvContentPartPr>
              <p14:xfrm>
                <a:off x="5024480" y="3240460"/>
                <a:ext cx="695880" cy="31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61480" y="3177460"/>
                  <a:ext cx="821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14:cNvPr>
                <p14:cNvContentPartPr/>
                <p14:nvPr/>
              </p14:nvContentPartPr>
              <p14:xfrm>
                <a:off x="5727560" y="335242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64560" y="3289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C9F7D733-0E8C-43B6-7C4C-131BA0A53FD5}"/>
              </a:ext>
            </a:extLst>
          </p:cNvPr>
          <p:cNvSpPr txBox="1"/>
          <p:nvPr/>
        </p:nvSpPr>
        <p:spPr>
          <a:xfrm>
            <a:off x="4290623" y="3177905"/>
            <a:ext cx="264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hiller" panose="04020404031007020602" pitchFamily="82" charset="0"/>
              </a:rPr>
              <a:t>node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CE2D4-9270-8036-7DD3-8A53E9245293}"/>
              </a:ext>
            </a:extLst>
          </p:cNvPr>
          <p:cNvSpPr txBox="1"/>
          <p:nvPr/>
        </p:nvSpPr>
        <p:spPr>
          <a:xfrm>
            <a:off x="3363052" y="5885148"/>
            <a:ext cx="174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Kalameh Black" pitchFamily="2" charset="-78"/>
                <a:ea typeface="Tahoma" panose="020B0604030504040204" pitchFamily="34" charset="0"/>
                <a:cs typeface="Kalameh Black" pitchFamily="2" charset="-78"/>
              </a:rPr>
              <a:t>shard</a:t>
            </a:r>
            <a:endParaRPr lang="en-IR" sz="24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E249D9-2FA2-9623-5B6D-4BE702E60F29}"/>
                  </a:ext>
                </a:extLst>
              </p14:cNvPr>
              <p14:cNvContentPartPr/>
              <p14:nvPr/>
            </p14:nvContentPartPr>
            <p14:xfrm>
              <a:off x="2283440" y="3427660"/>
              <a:ext cx="690120" cy="253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E249D9-2FA2-9623-5B6D-4BE702E60F2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20440" y="3364660"/>
                <a:ext cx="81576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B4BF7D6-AB61-C747-B141-41A7B6B905EE}"/>
                  </a:ext>
                </a:extLst>
              </p14:cNvPr>
              <p14:cNvContentPartPr/>
              <p14:nvPr/>
            </p14:nvContentPartPr>
            <p14:xfrm>
              <a:off x="2097680" y="2488060"/>
              <a:ext cx="699120" cy="118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B4BF7D6-AB61-C747-B141-41A7B6B905E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035040" y="2425060"/>
                <a:ext cx="824760" cy="244080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269D8F3-6EC7-BAE7-4B66-4957AB7E8273}"/>
              </a:ext>
            </a:extLst>
          </p:cNvPr>
          <p:cNvSpPr txBox="1"/>
          <p:nvPr/>
        </p:nvSpPr>
        <p:spPr>
          <a:xfrm>
            <a:off x="1176623" y="2095300"/>
            <a:ext cx="264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hiller" panose="04020404031007020602" pitchFamily="82" charset="0"/>
              </a:rPr>
              <a:t>cluster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F6F143-8DD0-9103-3EBA-A7A9041D2B0F}"/>
              </a:ext>
            </a:extLst>
          </p:cNvPr>
          <p:cNvSpPr txBox="1"/>
          <p:nvPr/>
        </p:nvSpPr>
        <p:spPr>
          <a:xfrm>
            <a:off x="1381924" y="3150566"/>
            <a:ext cx="264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hiller" panose="04020404031007020602" pitchFamily="82" charset="0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321521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74" grpId="0"/>
      <p:bldP spid="20" grpId="0"/>
      <p:bldP spid="39" grpId="0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7C10A9-9D55-B2D7-2940-A53399C9E8D2}"/>
              </a:ext>
            </a:extLst>
          </p:cNvPr>
          <p:cNvSpPr/>
          <p:nvPr/>
        </p:nvSpPr>
        <p:spPr>
          <a:xfrm>
            <a:off x="3115583" y="5769147"/>
            <a:ext cx="2244101" cy="91543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FD867008-1EE3-DDD4-0755-C78348A709FF}"/>
              </a:ext>
            </a:extLst>
          </p:cNvPr>
          <p:cNvSpPr/>
          <p:nvPr/>
        </p:nvSpPr>
        <p:spPr>
          <a:xfrm>
            <a:off x="1905000" y="1485899"/>
            <a:ext cx="4440939" cy="3668395"/>
          </a:xfrm>
          <a:prstGeom prst="octagon">
            <a:avLst/>
          </a:prstGeom>
          <a:blipFill>
            <a:blip r:embed="rId9"/>
            <a:srcRect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14:cNvPr>
              <p14:cNvContentPartPr/>
              <p14:nvPr/>
            </p14:nvContentPartPr>
            <p14:xfrm>
              <a:off x="2411240" y="2057140"/>
              <a:ext cx="156960" cy="2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281" y="1949290"/>
                <a:ext cx="192518" cy="4741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14:cNvPr>
              <p14:cNvContentPartPr/>
              <p14:nvPr/>
            </p14:nvContentPartPr>
            <p14:xfrm>
              <a:off x="2349320" y="2148220"/>
              <a:ext cx="185400" cy="125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6320" y="2085220"/>
                <a:ext cx="3110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7C0F1EB5-5B23-12E2-9E56-A9A8748BB03E}"/>
              </a:ext>
            </a:extLst>
          </p:cNvPr>
          <p:cNvGrpSpPr/>
          <p:nvPr/>
        </p:nvGrpSpPr>
        <p:grpSpPr>
          <a:xfrm>
            <a:off x="5069551" y="4491080"/>
            <a:ext cx="654120" cy="449220"/>
            <a:chOff x="5276840" y="4313260"/>
            <a:chExt cx="6541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14:cNvPr>
                <p14:cNvContentPartPr/>
                <p14:nvPr/>
              </p14:nvContentPartPr>
              <p14:xfrm>
                <a:off x="5435600" y="448282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7260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14:cNvPr>
                <p14:cNvContentPartPr/>
                <p14:nvPr/>
              </p14:nvContentPartPr>
              <p14:xfrm>
                <a:off x="5276840" y="4325500"/>
                <a:ext cx="187200" cy="2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13840" y="4282071"/>
                  <a:ext cx="312840" cy="312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14:cNvPr>
                <p14:cNvContentPartPr/>
                <p14:nvPr/>
              </p14:nvContentPartPr>
              <p14:xfrm>
                <a:off x="5400680" y="4313260"/>
                <a:ext cx="447840" cy="308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37680" y="4269789"/>
                  <a:ext cx="573480" cy="39521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14:cNvPr>
                <p14:cNvContentPartPr/>
                <p14:nvPr/>
              </p14:nvContentPartPr>
              <p14:xfrm>
                <a:off x="5613440" y="454618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50440" y="44831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14:cNvPr>
                <p14:cNvContentPartPr/>
                <p14:nvPr/>
              </p14:nvContentPartPr>
              <p14:xfrm>
                <a:off x="5625680" y="4622500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562680" y="45595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14:cNvPr>
                <p14:cNvContentPartPr/>
                <p14:nvPr/>
              </p14:nvContentPartPr>
              <p14:xfrm>
                <a:off x="5790920" y="4482820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2792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14:cNvPr>
                <p14:cNvContentPartPr/>
                <p14:nvPr/>
              </p14:nvContentPartPr>
              <p14:xfrm>
                <a:off x="5841680" y="4469860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78680" y="44068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14:cNvPr>
              <p14:cNvContentPartPr/>
              <p14:nvPr/>
            </p14:nvContentPartPr>
            <p14:xfrm>
              <a:off x="2451200" y="215866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88200" y="209566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5B06B19-E3D3-4C28-CB18-FED5E24ECBB9}"/>
              </a:ext>
            </a:extLst>
          </p:cNvPr>
          <p:cNvGrpSpPr/>
          <p:nvPr/>
        </p:nvGrpSpPr>
        <p:grpSpPr>
          <a:xfrm>
            <a:off x="2215760" y="2095300"/>
            <a:ext cx="541440" cy="388440"/>
            <a:chOff x="2215760" y="2095300"/>
            <a:chExt cx="541440" cy="38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14:cNvPr>
                <p14:cNvContentPartPr/>
                <p14:nvPr/>
              </p14:nvContentPartPr>
              <p14:xfrm>
                <a:off x="2215760" y="2158660"/>
                <a:ext cx="339480" cy="32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52693" y="2095660"/>
                  <a:ext cx="465253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14:cNvPr>
                <p14:cNvContentPartPr/>
                <p14:nvPr/>
              </p14:nvContentPartPr>
              <p14:xfrm>
                <a:off x="2476400" y="2374660"/>
                <a:ext cx="23040" cy="2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413400" y="2311660"/>
                  <a:ext cx="1486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14:cNvPr>
                <p14:cNvContentPartPr/>
                <p14:nvPr/>
              </p14:nvContentPartPr>
              <p14:xfrm>
                <a:off x="2641640" y="2095300"/>
                <a:ext cx="115560" cy="15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578640" y="2032300"/>
                  <a:ext cx="24120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14:cNvPr>
                <p14:cNvContentPartPr/>
                <p14:nvPr/>
              </p14:nvContentPartPr>
              <p14:xfrm>
                <a:off x="2374880" y="2222020"/>
                <a:ext cx="36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11880" y="2159020"/>
                  <a:ext cx="12600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A6E73-108F-5136-C404-8898012EE9D4}"/>
              </a:ext>
            </a:extLst>
          </p:cNvPr>
          <p:cNvGrpSpPr/>
          <p:nvPr/>
        </p:nvGrpSpPr>
        <p:grpSpPr>
          <a:xfrm>
            <a:off x="5389845" y="3325283"/>
            <a:ext cx="703440" cy="312120"/>
            <a:chOff x="5024480" y="3240460"/>
            <a:chExt cx="7034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14:cNvPr>
                <p14:cNvContentPartPr/>
                <p14:nvPr/>
              </p14:nvContentPartPr>
              <p14:xfrm>
                <a:off x="5024480" y="3240460"/>
                <a:ext cx="695880" cy="31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961480" y="3177460"/>
                  <a:ext cx="821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14:cNvPr>
                <p14:cNvContentPartPr/>
                <p14:nvPr/>
              </p14:nvContentPartPr>
              <p14:xfrm>
                <a:off x="5727560" y="335242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64560" y="3289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DCE2D4-9270-8036-7DD3-8A53E9245293}"/>
              </a:ext>
            </a:extLst>
          </p:cNvPr>
          <p:cNvSpPr txBox="1"/>
          <p:nvPr/>
        </p:nvSpPr>
        <p:spPr>
          <a:xfrm>
            <a:off x="3363052" y="5885148"/>
            <a:ext cx="174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Kalameh Black" pitchFamily="2" charset="-78"/>
                <a:ea typeface="Tahoma" panose="020B0604030504040204" pitchFamily="34" charset="0"/>
                <a:cs typeface="Kalameh Black" pitchFamily="2" charset="-78"/>
              </a:rPr>
              <a:t>shard</a:t>
            </a:r>
            <a:endParaRPr lang="en-IR" sz="24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B4BF7D6-AB61-C747-B141-41A7B6B905EE}"/>
                  </a:ext>
                </a:extLst>
              </p14:cNvPr>
              <p14:cNvContentPartPr/>
              <p14:nvPr/>
            </p14:nvContentPartPr>
            <p14:xfrm>
              <a:off x="2097680" y="2488060"/>
              <a:ext cx="699120" cy="1184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B4BF7D6-AB61-C747-B141-41A7B6B905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034680" y="2425251"/>
                <a:ext cx="824760" cy="2436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7603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2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C702FB95-3F63-6CEC-616F-D4B2EFC75DD5}"/>
              </a:ext>
            </a:extLst>
          </p:cNvPr>
          <p:cNvSpPr/>
          <p:nvPr/>
        </p:nvSpPr>
        <p:spPr>
          <a:xfrm>
            <a:off x="4404360" y="1737360"/>
            <a:ext cx="3383280" cy="33832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795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7C10A9-9D55-B2D7-2940-A53399C9E8D2}"/>
              </a:ext>
            </a:extLst>
          </p:cNvPr>
          <p:cNvSpPr/>
          <p:nvPr/>
        </p:nvSpPr>
        <p:spPr>
          <a:xfrm>
            <a:off x="3115583" y="5769147"/>
            <a:ext cx="2244101" cy="91543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FD867008-1EE3-DDD4-0755-C78348A709FF}"/>
              </a:ext>
            </a:extLst>
          </p:cNvPr>
          <p:cNvSpPr/>
          <p:nvPr/>
        </p:nvSpPr>
        <p:spPr>
          <a:xfrm>
            <a:off x="1905000" y="1485899"/>
            <a:ext cx="4440939" cy="3668395"/>
          </a:xfrm>
          <a:prstGeom prst="octagon">
            <a:avLst/>
          </a:prstGeom>
          <a:blipFill>
            <a:blip r:embed="rId9"/>
            <a:srcRect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14:cNvPr>
              <p14:cNvContentPartPr/>
              <p14:nvPr/>
            </p14:nvContentPartPr>
            <p14:xfrm>
              <a:off x="2411240" y="2057140"/>
              <a:ext cx="156960" cy="2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281" y="1949290"/>
                <a:ext cx="192518" cy="474181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87E6F26-E48E-8B22-004C-70C4492B3234}"/>
              </a:ext>
            </a:extLst>
          </p:cNvPr>
          <p:cNvGrpSpPr/>
          <p:nvPr/>
        </p:nvGrpSpPr>
        <p:grpSpPr>
          <a:xfrm>
            <a:off x="2220440" y="1904860"/>
            <a:ext cx="846000" cy="579960"/>
            <a:chOff x="2220440" y="1904860"/>
            <a:chExt cx="846000" cy="579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14:cNvPr>
                <p14:cNvContentPartPr/>
                <p14:nvPr/>
              </p14:nvContentPartPr>
              <p14:xfrm>
                <a:off x="2448680" y="2203660"/>
                <a:ext cx="447120" cy="28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0680" y="2095660"/>
                  <a:ext cx="4827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14:cNvPr>
                <p14:cNvContentPartPr/>
                <p14:nvPr/>
              </p14:nvContentPartPr>
              <p14:xfrm>
                <a:off x="2362640" y="2166940"/>
                <a:ext cx="24840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640" y="2058940"/>
                  <a:ext cx="284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14:cNvPr>
                <p14:cNvContentPartPr/>
                <p14:nvPr/>
              </p14:nvContentPartPr>
              <p14:xfrm>
                <a:off x="2466320" y="2196820"/>
                <a:ext cx="73800" cy="45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8407" y="2088820"/>
                  <a:ext cx="109267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14:cNvPr>
                <p14:cNvContentPartPr/>
                <p14:nvPr/>
              </p14:nvContentPartPr>
              <p14:xfrm>
                <a:off x="2517440" y="2070100"/>
                <a:ext cx="212040" cy="21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9409" y="1962100"/>
                  <a:ext cx="247741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14:cNvPr>
                <p14:cNvContentPartPr/>
                <p14:nvPr/>
              </p14:nvContentPartPr>
              <p14:xfrm>
                <a:off x="2632280" y="2095300"/>
                <a:ext cx="20052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4280" y="1987300"/>
                  <a:ext cx="2361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14:cNvPr>
                <p14:cNvContentPartPr/>
                <p14:nvPr/>
              </p14:nvContentPartPr>
              <p14:xfrm>
                <a:off x="2658560" y="1968220"/>
                <a:ext cx="160920" cy="19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0560" y="1860024"/>
                  <a:ext cx="196560" cy="41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14:cNvPr>
                <p14:cNvContentPartPr/>
                <p14:nvPr/>
              </p14:nvContentPartPr>
              <p14:xfrm>
                <a:off x="2481440" y="1981180"/>
                <a:ext cx="286920" cy="19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3440" y="1872984"/>
                  <a:ext cx="322560" cy="415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14:cNvPr>
                <p14:cNvContentPartPr/>
                <p14:nvPr/>
              </p14:nvContentPartPr>
              <p14:xfrm>
                <a:off x="2568920" y="1968220"/>
                <a:ext cx="104040" cy="171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0920" y="1860220"/>
                  <a:ext cx="13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14:cNvPr>
                <p14:cNvContentPartPr/>
                <p14:nvPr/>
              </p14:nvContentPartPr>
              <p14:xfrm>
                <a:off x="2602760" y="1904860"/>
                <a:ext cx="128160" cy="304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4760" y="1796860"/>
                  <a:ext cx="1638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14:cNvPr>
                <p14:cNvContentPartPr/>
                <p14:nvPr/>
              </p14:nvContentPartPr>
              <p14:xfrm>
                <a:off x="2619320" y="2018980"/>
                <a:ext cx="162360" cy="20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1280" y="1910980"/>
                  <a:ext cx="198079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14:cNvPr>
                <p14:cNvContentPartPr/>
                <p14:nvPr/>
              </p14:nvContentPartPr>
              <p14:xfrm>
                <a:off x="2594480" y="2006740"/>
                <a:ext cx="148680" cy="26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76480" y="1898740"/>
                  <a:ext cx="1843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14:cNvPr>
                <p14:cNvContentPartPr/>
                <p14:nvPr/>
              </p14:nvContentPartPr>
              <p14:xfrm>
                <a:off x="2586200" y="2107900"/>
                <a:ext cx="7596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8200" y="1999622"/>
                  <a:ext cx="111600" cy="356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14:cNvPr>
                <p14:cNvContentPartPr/>
                <p14:nvPr/>
              </p14:nvContentPartPr>
              <p14:xfrm>
                <a:off x="2476400" y="1928980"/>
                <a:ext cx="590040" cy="43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8400" y="1820890"/>
                  <a:ext cx="625680" cy="649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14:cNvPr>
                <p14:cNvContentPartPr/>
                <p14:nvPr/>
              </p14:nvContentPartPr>
              <p14:xfrm>
                <a:off x="2220440" y="2247580"/>
                <a:ext cx="376560" cy="20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7440" y="1869580"/>
                  <a:ext cx="502200" cy="9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14:cNvPr>
              <p14:cNvContentPartPr/>
              <p14:nvPr/>
            </p14:nvContentPartPr>
            <p14:xfrm>
              <a:off x="2349320" y="2148220"/>
              <a:ext cx="185400" cy="125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86320" y="2085220"/>
                <a:ext cx="311040" cy="250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7C0F1EB5-5B23-12E2-9E56-A9A8748BB03E}"/>
              </a:ext>
            </a:extLst>
          </p:cNvPr>
          <p:cNvGrpSpPr/>
          <p:nvPr/>
        </p:nvGrpSpPr>
        <p:grpSpPr>
          <a:xfrm>
            <a:off x="5276840" y="4313260"/>
            <a:ext cx="654120" cy="309600"/>
            <a:chOff x="5276840" y="4313260"/>
            <a:chExt cx="65412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14:cNvPr>
                <p14:cNvContentPartPr/>
                <p14:nvPr/>
              </p14:nvContentPartPr>
              <p14:xfrm>
                <a:off x="5435600" y="4482820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73C1084-06D8-E6B2-10ED-ACFE1D476C9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37260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14:cNvPr>
                <p14:cNvContentPartPr/>
                <p14:nvPr/>
              </p14:nvContentPartPr>
              <p14:xfrm>
                <a:off x="5276840" y="4325500"/>
                <a:ext cx="187200" cy="226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1541A2F-4C19-DEDD-31E1-5452E14F9BB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13840" y="4262500"/>
                  <a:ext cx="312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14:cNvPr>
                <p14:cNvContentPartPr/>
                <p14:nvPr/>
              </p14:nvContentPartPr>
              <p14:xfrm>
                <a:off x="5400680" y="4313260"/>
                <a:ext cx="447840" cy="308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59DD51E8-C1DC-7506-C095-65942F50344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37680" y="4250186"/>
                  <a:ext cx="573480" cy="4343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14:cNvPr>
                <p14:cNvContentPartPr/>
                <p14:nvPr/>
              </p14:nvContentPartPr>
              <p14:xfrm>
                <a:off x="5613440" y="4546180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67B67E53-A132-C8E1-5380-8B11AA8E4C0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50440" y="448318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14:cNvPr>
                <p14:cNvContentPartPr/>
                <p14:nvPr/>
              </p14:nvContentPartPr>
              <p14:xfrm>
                <a:off x="5625680" y="4622500"/>
                <a:ext cx="36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03E3EEB-7982-BDB3-D058-F1F892E8C06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62680" y="455950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14:cNvPr>
                <p14:cNvContentPartPr/>
                <p14:nvPr/>
              </p14:nvContentPartPr>
              <p14:xfrm>
                <a:off x="5790920" y="4482820"/>
                <a:ext cx="360" cy="3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27CFECC8-6AA1-C5CE-94E3-B997744BF7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7920" y="44198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14:cNvPr>
                <p14:cNvContentPartPr/>
                <p14:nvPr/>
              </p14:nvContentPartPr>
              <p14:xfrm>
                <a:off x="5841680" y="4469860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0E6FEBC-E140-A012-FE3C-0ED5860F26B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78680" y="44068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C79654A-0430-2DA1-E6EF-981398CF0A8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14:cNvPr>
                <p14:cNvContentPartPr/>
                <p14:nvPr/>
              </p14:nvContentPartPr>
              <p14:xfrm>
                <a:off x="5930600" y="4394260"/>
                <a:ext cx="360" cy="3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6B99135-DD6D-E4DE-F0BA-3FF14E2BBC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67600" y="433126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14:cNvPr>
              <p14:cNvContentPartPr/>
              <p14:nvPr/>
            </p14:nvContentPartPr>
            <p14:xfrm>
              <a:off x="2451200" y="215866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88200" y="209566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5B06B19-E3D3-4C28-CB18-FED5E24ECBB9}"/>
              </a:ext>
            </a:extLst>
          </p:cNvPr>
          <p:cNvGrpSpPr/>
          <p:nvPr/>
        </p:nvGrpSpPr>
        <p:grpSpPr>
          <a:xfrm>
            <a:off x="2215760" y="1827819"/>
            <a:ext cx="2063945" cy="1809583"/>
            <a:chOff x="2215760" y="1827820"/>
            <a:chExt cx="2063945" cy="65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14:cNvPr>
                <p14:cNvContentPartPr/>
                <p14:nvPr/>
              </p14:nvContentPartPr>
              <p14:xfrm>
                <a:off x="2215760" y="2158660"/>
                <a:ext cx="339480" cy="325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B6BE043-FA5F-8A7F-0AA8-8FED3F8DA5C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152693" y="2135804"/>
                  <a:ext cx="465253" cy="3706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14:cNvPr>
                <p14:cNvContentPartPr/>
                <p14:nvPr/>
              </p14:nvContentPartPr>
              <p14:xfrm>
                <a:off x="2476400" y="2374660"/>
                <a:ext cx="23040" cy="24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C2D3D57-4F2F-6D10-29C7-9379BC184612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13400" y="2351594"/>
                  <a:ext cx="148680" cy="701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14:cNvPr>
                <p14:cNvContentPartPr/>
                <p14:nvPr/>
              </p14:nvContentPartPr>
              <p14:xfrm>
                <a:off x="4164145" y="1827820"/>
                <a:ext cx="115560" cy="15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64BDDB4-A0E9-E3C4-F15E-CB8C9DDD9E25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01145" y="1804950"/>
                  <a:ext cx="241200" cy="19969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14:cNvPr>
                <p14:cNvContentPartPr/>
                <p14:nvPr/>
              </p14:nvContentPartPr>
              <p14:xfrm>
                <a:off x="2374880" y="2222020"/>
                <a:ext cx="360" cy="4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14EF820-5B75-1F09-B73B-8E41961483A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11880" y="2197932"/>
                  <a:ext cx="126000" cy="527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A6E73-108F-5136-C404-8898012EE9D4}"/>
              </a:ext>
            </a:extLst>
          </p:cNvPr>
          <p:cNvGrpSpPr/>
          <p:nvPr/>
        </p:nvGrpSpPr>
        <p:grpSpPr>
          <a:xfrm>
            <a:off x="5389845" y="3325283"/>
            <a:ext cx="703440" cy="312120"/>
            <a:chOff x="5024480" y="3240460"/>
            <a:chExt cx="7034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14:cNvPr>
                <p14:cNvContentPartPr/>
                <p14:nvPr/>
              </p14:nvContentPartPr>
              <p14:xfrm>
                <a:off x="5024480" y="3240460"/>
                <a:ext cx="695880" cy="31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961480" y="3177460"/>
                  <a:ext cx="821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14:cNvPr>
                <p14:cNvContentPartPr/>
                <p14:nvPr/>
              </p14:nvContentPartPr>
              <p14:xfrm>
                <a:off x="5727560" y="335242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64560" y="3289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DCE2D4-9270-8036-7DD3-8A53E9245293}"/>
              </a:ext>
            </a:extLst>
          </p:cNvPr>
          <p:cNvSpPr txBox="1"/>
          <p:nvPr/>
        </p:nvSpPr>
        <p:spPr>
          <a:xfrm>
            <a:off x="3363052" y="5885148"/>
            <a:ext cx="174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Kalameh Black" pitchFamily="2" charset="-78"/>
                <a:ea typeface="Tahoma" panose="020B0604030504040204" pitchFamily="34" charset="0"/>
                <a:cs typeface="Kalameh Black" pitchFamily="2" charset="-78"/>
              </a:rPr>
              <a:t>shard</a:t>
            </a:r>
            <a:endParaRPr lang="en-IR" sz="24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0E249D9-2FA2-9623-5B6D-4BE702E60F29}"/>
                  </a:ext>
                </a:extLst>
              </p14:cNvPr>
              <p14:cNvContentPartPr/>
              <p14:nvPr/>
            </p14:nvContentPartPr>
            <p14:xfrm>
              <a:off x="2283440" y="3427660"/>
              <a:ext cx="690120" cy="2538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0E249D9-2FA2-9623-5B6D-4BE702E60F2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220440" y="3364749"/>
                <a:ext cx="815760" cy="3792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B4BF7D6-AB61-C747-B141-41A7B6B905EE}"/>
                  </a:ext>
                </a:extLst>
              </p14:cNvPr>
              <p14:cNvContentPartPr/>
              <p14:nvPr/>
            </p14:nvContentPartPr>
            <p14:xfrm>
              <a:off x="3581694" y="1703706"/>
              <a:ext cx="1854474" cy="522994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B4BF7D6-AB61-C747-B141-41A7B6B905E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18678" y="1640760"/>
                <a:ext cx="1980146" cy="648527"/>
              </a:xfrm>
              <a:prstGeom prst="rect">
                <a:avLst/>
              </a:prstGeom>
            </p:spPr>
          </p:pic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5269D8F3-6EC7-BAE7-4B66-4957AB7E8273}"/>
              </a:ext>
            </a:extLst>
          </p:cNvPr>
          <p:cNvSpPr txBox="1"/>
          <p:nvPr/>
        </p:nvSpPr>
        <p:spPr>
          <a:xfrm>
            <a:off x="2673350" y="1994493"/>
            <a:ext cx="264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hiller" panose="04020404031007020602" pitchFamily="82" charset="0"/>
              </a:rPr>
              <a:t>shard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A6BEAE4F-D7E5-6F8B-F10B-8D3B0BF17952}"/>
                  </a:ext>
                </a:extLst>
              </p14:cNvPr>
              <p14:cNvContentPartPr/>
              <p14:nvPr/>
            </p14:nvContentPartPr>
            <p14:xfrm>
              <a:off x="3883280" y="1845820"/>
              <a:ext cx="745200" cy="262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A6BEAE4F-D7E5-6F8B-F10B-8D3B0BF1795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820640" y="1783180"/>
                <a:ext cx="870840" cy="38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D0D9F53-B6B1-C274-664D-30BD42380302}"/>
              </a:ext>
            </a:extLst>
          </p:cNvPr>
          <p:cNvGrpSpPr/>
          <p:nvPr/>
        </p:nvGrpSpPr>
        <p:grpSpPr>
          <a:xfrm>
            <a:off x="4809200" y="4036060"/>
            <a:ext cx="1267200" cy="624600"/>
            <a:chOff x="4809200" y="4036060"/>
            <a:chExt cx="1267200" cy="62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5B4D1A86-1EB9-9CB5-5F90-90234314937E}"/>
                    </a:ext>
                  </a:extLst>
                </p14:cNvPr>
                <p14:cNvContentPartPr/>
                <p14:nvPr/>
              </p14:nvContentPartPr>
              <p14:xfrm>
                <a:off x="4809200" y="4036060"/>
                <a:ext cx="1267200" cy="624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5B4D1A86-1EB9-9CB5-5F90-90234314937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46200" y="3973420"/>
                  <a:ext cx="1392840" cy="75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45BFF92-D35F-AB1B-3DE3-12BD34AC4B25}"/>
                    </a:ext>
                  </a:extLst>
                </p14:cNvPr>
                <p14:cNvContentPartPr/>
                <p14:nvPr/>
              </p14:nvContentPartPr>
              <p14:xfrm>
                <a:off x="6030320" y="4165300"/>
                <a:ext cx="252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45BFF92-D35F-AB1B-3DE3-12BD34AC4B2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967320" y="4102300"/>
                  <a:ext cx="12816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1247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0" grpId="0"/>
      <p:bldP spid="3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357C10A9-9D55-B2D7-2940-A53399C9E8D2}"/>
              </a:ext>
            </a:extLst>
          </p:cNvPr>
          <p:cNvSpPr/>
          <p:nvPr/>
        </p:nvSpPr>
        <p:spPr>
          <a:xfrm>
            <a:off x="3115583" y="5769147"/>
            <a:ext cx="2244101" cy="91543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2" name="Octagon 1">
            <a:extLst>
              <a:ext uri="{FF2B5EF4-FFF2-40B4-BE49-F238E27FC236}">
                <a16:creationId xmlns:a16="http://schemas.microsoft.com/office/drawing/2014/main" id="{FD867008-1EE3-DDD4-0755-C78348A709FF}"/>
              </a:ext>
            </a:extLst>
          </p:cNvPr>
          <p:cNvSpPr/>
          <p:nvPr/>
        </p:nvSpPr>
        <p:spPr>
          <a:xfrm>
            <a:off x="1905000" y="1485899"/>
            <a:ext cx="4440939" cy="3668395"/>
          </a:xfrm>
          <a:prstGeom prst="octagon">
            <a:avLst/>
          </a:prstGeom>
          <a:blipFill>
            <a:blip r:embed="rId9"/>
            <a:srcRect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14:cNvPr>
              <p14:cNvContentPartPr/>
              <p14:nvPr/>
            </p14:nvContentPartPr>
            <p14:xfrm>
              <a:off x="2411240" y="2057140"/>
              <a:ext cx="156960" cy="258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E10241-E781-E2A4-6B40-776877E95F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93281" y="1949290"/>
                <a:ext cx="192518" cy="474181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F87E6F26-E48E-8B22-004C-70C4492B3234}"/>
              </a:ext>
            </a:extLst>
          </p:cNvPr>
          <p:cNvGrpSpPr/>
          <p:nvPr/>
        </p:nvGrpSpPr>
        <p:grpSpPr>
          <a:xfrm>
            <a:off x="2220440" y="1904860"/>
            <a:ext cx="846000" cy="579960"/>
            <a:chOff x="2220440" y="1904860"/>
            <a:chExt cx="846000" cy="5799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14:cNvPr>
                <p14:cNvContentPartPr/>
                <p14:nvPr/>
              </p14:nvContentPartPr>
              <p14:xfrm>
                <a:off x="2448680" y="2203660"/>
                <a:ext cx="447120" cy="281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A251837-FD0A-ED9D-C6A2-9A804455B2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0680" y="2095660"/>
                  <a:ext cx="48276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14:cNvPr>
                <p14:cNvContentPartPr/>
                <p14:nvPr/>
              </p14:nvContentPartPr>
              <p14:xfrm>
                <a:off x="2362640" y="2166940"/>
                <a:ext cx="248400" cy="179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24EA0AE-D6E4-2921-1776-B9BC0F50DE9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640" y="2058940"/>
                  <a:ext cx="284040" cy="39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14:cNvPr>
                <p14:cNvContentPartPr/>
                <p14:nvPr/>
              </p14:nvContentPartPr>
              <p14:xfrm>
                <a:off x="2466320" y="2196820"/>
                <a:ext cx="73800" cy="450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AAD75-C2A3-216B-FFCE-032B1B53A97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8407" y="2088820"/>
                  <a:ext cx="109267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14:cNvPr>
                <p14:cNvContentPartPr/>
                <p14:nvPr/>
              </p14:nvContentPartPr>
              <p14:xfrm>
                <a:off x="2517440" y="2070100"/>
                <a:ext cx="212040" cy="218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AF0F247-AEE8-855B-BF8E-00FA213F2F8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99409" y="1962100"/>
                  <a:ext cx="247741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14:cNvPr>
                <p14:cNvContentPartPr/>
                <p14:nvPr/>
              </p14:nvContentPartPr>
              <p14:xfrm>
                <a:off x="2632280" y="2095300"/>
                <a:ext cx="200520" cy="18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C4C1EE1-C689-9EB2-75CD-BB5B73D5ED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14280" y="1987300"/>
                  <a:ext cx="236160" cy="40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14:cNvPr>
                <p14:cNvContentPartPr/>
                <p14:nvPr/>
              </p14:nvContentPartPr>
              <p14:xfrm>
                <a:off x="2658560" y="1968220"/>
                <a:ext cx="160920" cy="198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51C5F24-E085-1E88-7168-14F02CC35BE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40560" y="1860024"/>
                  <a:ext cx="196560" cy="41475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14:cNvPr>
                <p14:cNvContentPartPr/>
                <p14:nvPr/>
              </p14:nvContentPartPr>
              <p14:xfrm>
                <a:off x="2481440" y="1981180"/>
                <a:ext cx="286920" cy="199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723BFCB-5E6D-2B61-1D5C-C32024F5995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463440" y="1872984"/>
                  <a:ext cx="322560" cy="41511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14:cNvPr>
                <p14:cNvContentPartPr/>
                <p14:nvPr/>
              </p14:nvContentPartPr>
              <p14:xfrm>
                <a:off x="2568920" y="1968220"/>
                <a:ext cx="104040" cy="171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D2110BC-14E8-C71D-F453-106617453D0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50920" y="1860220"/>
                  <a:ext cx="139680" cy="38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14:cNvPr>
                <p14:cNvContentPartPr/>
                <p14:nvPr/>
              </p14:nvContentPartPr>
              <p14:xfrm>
                <a:off x="2602760" y="1904860"/>
                <a:ext cx="128160" cy="304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15289E4-7659-57E3-5BCA-80590D0A95B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84760" y="1796860"/>
                  <a:ext cx="16380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14:cNvPr>
                <p14:cNvContentPartPr/>
                <p14:nvPr/>
              </p14:nvContentPartPr>
              <p14:xfrm>
                <a:off x="2619320" y="2018980"/>
                <a:ext cx="162360" cy="2077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E88EAA-D0B3-483B-A039-1FE55904C64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601280" y="1910980"/>
                  <a:ext cx="198079" cy="4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14:cNvPr>
                <p14:cNvContentPartPr/>
                <p14:nvPr/>
              </p14:nvContentPartPr>
              <p14:xfrm>
                <a:off x="2594480" y="2006740"/>
                <a:ext cx="148680" cy="262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01D671-6C12-49CF-CE47-1711C83240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76480" y="1898740"/>
                  <a:ext cx="184320" cy="47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14:cNvPr>
                <p14:cNvContentPartPr/>
                <p14:nvPr/>
              </p14:nvContentPartPr>
              <p14:xfrm>
                <a:off x="2586200" y="2107900"/>
                <a:ext cx="75960" cy="1400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5AF8331A-9B2C-1EAD-9C9F-182B58D39E3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568200" y="1999622"/>
                  <a:ext cx="111600" cy="356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14:cNvPr>
                <p14:cNvContentPartPr/>
                <p14:nvPr/>
              </p14:nvContentPartPr>
              <p14:xfrm>
                <a:off x="2476400" y="1928980"/>
                <a:ext cx="590040" cy="434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C4ED49BF-5BC9-5C4B-BA50-74225CEEFDE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58400" y="1820890"/>
                  <a:ext cx="625680" cy="64997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14:cNvPr>
                <p14:cNvContentPartPr/>
                <p14:nvPr/>
              </p14:nvContentPartPr>
              <p14:xfrm>
                <a:off x="2220440" y="2247580"/>
                <a:ext cx="376560" cy="201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187815D-3117-6F3F-8F8B-852AAFD3544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57440" y="1869580"/>
                  <a:ext cx="502200" cy="95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14:cNvPr>
              <p14:cNvContentPartPr/>
              <p14:nvPr/>
            </p14:nvContentPartPr>
            <p14:xfrm>
              <a:off x="2349320" y="2148220"/>
              <a:ext cx="185400" cy="125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1C73910-2AC2-06EF-E4FD-0A5E717762F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86320" y="2085220"/>
                <a:ext cx="31104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14:cNvPr>
              <p14:cNvContentPartPr/>
              <p14:nvPr/>
            </p14:nvContentPartPr>
            <p14:xfrm>
              <a:off x="2451200" y="2158660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5C30A90-2416-4C1A-CAC0-3D3F96AC35FE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388200" y="2095660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A6E73-108F-5136-C404-8898012EE9D4}"/>
              </a:ext>
            </a:extLst>
          </p:cNvPr>
          <p:cNvGrpSpPr/>
          <p:nvPr/>
        </p:nvGrpSpPr>
        <p:grpSpPr>
          <a:xfrm>
            <a:off x="5389845" y="3325283"/>
            <a:ext cx="703440" cy="312120"/>
            <a:chOff x="5024480" y="3240460"/>
            <a:chExt cx="703440" cy="31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14:cNvPr>
                <p14:cNvContentPartPr/>
                <p14:nvPr/>
              </p14:nvContentPartPr>
              <p14:xfrm>
                <a:off x="5024480" y="3240460"/>
                <a:ext cx="695880" cy="312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D5AD22EA-623F-0224-C044-05E6162CAE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61480" y="3177460"/>
                  <a:ext cx="821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14:cNvPr>
                <p14:cNvContentPartPr/>
                <p14:nvPr/>
              </p14:nvContentPartPr>
              <p14:xfrm>
                <a:off x="5727560" y="3352420"/>
                <a:ext cx="360" cy="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3CD82F0-B2A6-279C-0209-6EEE931554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64560" y="3289420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2DCE2D4-9270-8036-7DD3-8A53E9245293}"/>
              </a:ext>
            </a:extLst>
          </p:cNvPr>
          <p:cNvSpPr txBox="1"/>
          <p:nvPr/>
        </p:nvSpPr>
        <p:spPr>
          <a:xfrm>
            <a:off x="3363052" y="5885148"/>
            <a:ext cx="17491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Kalameh Black" pitchFamily="2" charset="-78"/>
                <a:ea typeface="Tahoma" panose="020B0604030504040204" pitchFamily="34" charset="0"/>
                <a:cs typeface="Kalameh Black" pitchFamily="2" charset="-78"/>
              </a:rPr>
              <a:t>shard</a:t>
            </a:r>
            <a:endParaRPr lang="en-IR" sz="24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B4BF7D6-AB61-C747-B141-41A7B6B905EE}"/>
                  </a:ext>
                </a:extLst>
              </p14:cNvPr>
              <p14:cNvContentPartPr/>
              <p14:nvPr/>
            </p14:nvContentPartPr>
            <p14:xfrm>
              <a:off x="3581694" y="1703706"/>
              <a:ext cx="1854474" cy="522994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B4BF7D6-AB61-C747-B141-41A7B6B905EE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3518678" y="1640760"/>
                <a:ext cx="1980146" cy="648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BB65569-359C-D0F9-FBEF-B346ECD5BB98}"/>
                  </a:ext>
                </a:extLst>
              </p14:cNvPr>
              <p14:cNvContentPartPr/>
              <p14:nvPr/>
            </p14:nvContentPartPr>
            <p14:xfrm>
              <a:off x="5274680" y="4355740"/>
              <a:ext cx="486720" cy="383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BB65569-359C-D0F9-FBEF-B346ECD5BB98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212040" y="4293100"/>
                <a:ext cx="612360" cy="50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76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6E37A0-A8DE-685B-15A3-0374EB704321}"/>
              </a:ext>
            </a:extLst>
          </p:cNvPr>
          <p:cNvSpPr/>
          <p:nvPr/>
        </p:nvSpPr>
        <p:spPr>
          <a:xfrm>
            <a:off x="903119" y="1335768"/>
            <a:ext cx="6669026" cy="3866423"/>
          </a:xfrm>
          <a:prstGeom prst="rect">
            <a:avLst/>
          </a:prstGeom>
          <a:blipFill>
            <a:blip r:embed="rId9"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918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6E37A0-A8DE-685B-15A3-0374EB704321}"/>
              </a:ext>
            </a:extLst>
          </p:cNvPr>
          <p:cNvSpPr/>
          <p:nvPr/>
        </p:nvSpPr>
        <p:spPr>
          <a:xfrm>
            <a:off x="364841" y="889499"/>
            <a:ext cx="7745581" cy="4656091"/>
          </a:xfrm>
          <a:prstGeom prst="rect">
            <a:avLst/>
          </a:prstGeom>
          <a:blipFill>
            <a:blip r:embed="rId9"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31">
            <a:extLst>
              <a:ext uri="{FF2B5EF4-FFF2-40B4-BE49-F238E27FC236}">
                <a16:creationId xmlns:a16="http://schemas.microsoft.com/office/drawing/2014/main" id="{BA4D5FC8-A62C-9C58-67C0-6FD62DDF781E}"/>
              </a:ext>
            </a:extLst>
          </p:cNvPr>
          <p:cNvSpPr/>
          <p:nvPr/>
        </p:nvSpPr>
        <p:spPr>
          <a:xfrm>
            <a:off x="3115583" y="5769147"/>
            <a:ext cx="2244101" cy="91543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ED5AB-AD80-1BE3-1615-86D3C4A02EF9}"/>
              </a:ext>
            </a:extLst>
          </p:cNvPr>
          <p:cNvSpPr txBox="1"/>
          <p:nvPr/>
        </p:nvSpPr>
        <p:spPr>
          <a:xfrm>
            <a:off x="3239317" y="5934478"/>
            <a:ext cx="199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Kalameh Black" pitchFamily="2" charset="-78"/>
                <a:ea typeface="Tahoma" panose="020B0604030504040204" pitchFamily="34" charset="0"/>
                <a:cs typeface="Kalameh Black" pitchFamily="2" charset="-78"/>
              </a:rPr>
              <a:t>overview</a:t>
            </a:r>
            <a:endParaRPr lang="en-IR" sz="24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6647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8222224" y="0"/>
            <a:ext cx="7407959" cy="7048500"/>
          </a:xfrm>
          <a:prstGeom prst="decagon">
            <a:avLst/>
          </a:prstGeom>
          <a:blipFill dpi="0" rotWithShape="0">
            <a:blip r:embed="rId8"/>
            <a:srcRect/>
            <a:stretch>
              <a:fillRect l="-6058" t="-3438" r="-57628" b="233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6B092B9-6016-42CD-136E-37C940A76F0E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AF84AC-5184-2661-0823-6EE6B15DD459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6E37A0-A8DE-685B-15A3-0374EB704321}"/>
              </a:ext>
            </a:extLst>
          </p:cNvPr>
          <p:cNvSpPr/>
          <p:nvPr/>
        </p:nvSpPr>
        <p:spPr>
          <a:xfrm>
            <a:off x="476642" y="889499"/>
            <a:ext cx="7745581" cy="4656091"/>
          </a:xfrm>
          <a:prstGeom prst="rect">
            <a:avLst/>
          </a:prstGeom>
          <a:blipFill>
            <a:blip r:embed="rId9"/>
            <a:stretch>
              <a:fillRect l="-4290" t="742" r="-5104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31">
            <a:extLst>
              <a:ext uri="{FF2B5EF4-FFF2-40B4-BE49-F238E27FC236}">
                <a16:creationId xmlns:a16="http://schemas.microsoft.com/office/drawing/2014/main" id="{BA4D5FC8-A62C-9C58-67C0-6FD62DDF781E}"/>
              </a:ext>
            </a:extLst>
          </p:cNvPr>
          <p:cNvSpPr/>
          <p:nvPr/>
        </p:nvSpPr>
        <p:spPr>
          <a:xfrm>
            <a:off x="3115583" y="5769147"/>
            <a:ext cx="2244101" cy="915438"/>
          </a:xfrm>
          <a:prstGeom prst="roundRect">
            <a:avLst>
              <a:gd name="adj" fmla="val 50000"/>
            </a:avLst>
          </a:prstGeom>
          <a:solidFill>
            <a:schemeClr val="bg2">
              <a:lumMod val="1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6ED5AB-AD80-1BE3-1615-86D3C4A02EF9}"/>
              </a:ext>
            </a:extLst>
          </p:cNvPr>
          <p:cNvSpPr txBox="1"/>
          <p:nvPr/>
        </p:nvSpPr>
        <p:spPr>
          <a:xfrm>
            <a:off x="3239317" y="5934478"/>
            <a:ext cx="199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3200" b="1" dirty="0">
                <a:solidFill>
                  <a:schemeClr val="bg1"/>
                </a:solidFill>
                <a:latin typeface="Kalameh Black" pitchFamily="2" charset="-78"/>
                <a:ea typeface="Tahoma" panose="020B0604030504040204" pitchFamily="34" charset="0"/>
                <a:cs typeface="Kalameh Black" pitchFamily="2" charset="-78"/>
              </a:rPr>
              <a:t>r-p shard</a:t>
            </a:r>
            <a:endParaRPr lang="en-IR" sz="24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833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3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10344917" y="255737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F4D56-3E56-80A0-A08E-ADBA889F153C}"/>
              </a:ext>
            </a:extLst>
          </p:cNvPr>
          <p:cNvGrpSpPr/>
          <p:nvPr/>
        </p:nvGrpSpPr>
        <p:grpSpPr>
          <a:xfrm>
            <a:off x="10344916" y="2557377"/>
            <a:ext cx="1847084" cy="1743246"/>
            <a:chOff x="1162049" y="2557377"/>
            <a:chExt cx="1847084" cy="1743246"/>
          </a:xfrm>
        </p:grpSpPr>
        <p:sp>
          <p:nvSpPr>
            <p:cNvPr id="20" name="Decagon 19">
              <a:extLst>
                <a:ext uri="{FF2B5EF4-FFF2-40B4-BE49-F238E27FC236}">
                  <a16:creationId xmlns:a16="http://schemas.microsoft.com/office/drawing/2014/main" id="{60D89171-635C-1A1D-0823-B134F48C7ED6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DD4244EA-DBB2-8580-CDB3-677ACD1A2546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9575296" y="2195787"/>
            <a:ext cx="2616703" cy="2469600"/>
          </a:xfrm>
          <a:prstGeom prst="decagon">
            <a:avLst/>
          </a:prstGeom>
          <a:blipFill dpi="0" rotWithShape="0">
            <a:blip r:embed="rId7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9575297" y="2193406"/>
            <a:ext cx="2616703" cy="2471187"/>
          </a:xfrm>
          <a:prstGeom prst="decagon">
            <a:avLst/>
          </a:prstGeom>
          <a:blipFill dpi="0" rotWithShape="0">
            <a:blip r:embed="rId8"/>
            <a:srcRect/>
            <a:stretch>
              <a:fillRect l="-14954" t="-20186" r="-12671" b="-14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8240385" y="-45720"/>
            <a:ext cx="7314944" cy="6903720"/>
          </a:xfrm>
          <a:prstGeom prst="decagon">
            <a:avLst/>
          </a:prstGeom>
          <a:blipFill dpi="0" rotWithShape="0">
            <a:blip r:embed="rId9"/>
            <a:srcRect/>
            <a:stretch>
              <a:fillRect l="182" r="-6197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9516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9516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98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70027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95160"/>
            <a:ext cx="114300" cy="1143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E8B0F6C-8CB8-0816-807F-B2156121AE23}"/>
              </a:ext>
            </a:extLst>
          </p:cNvPr>
          <p:cNvSpPr/>
          <p:nvPr/>
        </p:nvSpPr>
        <p:spPr>
          <a:xfrm>
            <a:off x="3136088" y="5122410"/>
            <a:ext cx="2271923" cy="471320"/>
          </a:xfrm>
          <a:prstGeom prst="roundRect">
            <a:avLst>
              <a:gd name="adj" fmla="val 50000"/>
            </a:avLst>
          </a:prstGeom>
          <a:solidFill>
            <a:srgbClr val="CD8E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4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Machine Learning Node</a:t>
            </a:r>
            <a:endParaRPr lang="en-IR" sz="14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ABB165-8F76-E0A7-D2E3-730087979B29}"/>
              </a:ext>
            </a:extLst>
          </p:cNvPr>
          <p:cNvSpPr/>
          <p:nvPr/>
        </p:nvSpPr>
        <p:spPr>
          <a:xfrm>
            <a:off x="2938405" y="4569070"/>
            <a:ext cx="2667290" cy="553340"/>
          </a:xfrm>
          <a:prstGeom prst="roundRect">
            <a:avLst>
              <a:gd name="adj" fmla="val 50000"/>
            </a:avLst>
          </a:prstGeom>
          <a:solidFill>
            <a:srgbClr val="CD88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0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Data Node</a:t>
            </a:r>
            <a:endParaRPr lang="en-IR" sz="20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C0DD42-3CF5-8D78-0013-F322CD8082F6}"/>
              </a:ext>
            </a:extLst>
          </p:cNvPr>
          <p:cNvSpPr/>
          <p:nvPr/>
        </p:nvSpPr>
        <p:spPr>
          <a:xfrm>
            <a:off x="2759169" y="3940530"/>
            <a:ext cx="3029782" cy="628540"/>
          </a:xfrm>
          <a:prstGeom prst="roundRect">
            <a:avLst>
              <a:gd name="adj" fmla="val 50000"/>
            </a:avLst>
          </a:prstGeom>
          <a:solidFill>
            <a:srgbClr val="CF7C8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Ingest Node</a:t>
            </a:r>
            <a:endParaRPr lang="en-IR" sz="24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443E8BA-8517-7CA3-2D22-4714F72111D0}"/>
              </a:ext>
            </a:extLst>
          </p:cNvPr>
          <p:cNvSpPr/>
          <p:nvPr/>
        </p:nvSpPr>
        <p:spPr>
          <a:xfrm>
            <a:off x="2605832" y="3230619"/>
            <a:ext cx="3332437" cy="709911"/>
          </a:xfrm>
          <a:prstGeom prst="roundRect">
            <a:avLst>
              <a:gd name="adj" fmla="val 50000"/>
            </a:avLst>
          </a:prstGeom>
          <a:solidFill>
            <a:srgbClr val="D1648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Master Node</a:t>
            </a:r>
            <a:endParaRPr lang="en-IR" sz="24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201CD5D-6E51-0664-AE01-DB4522C7590B}"/>
              </a:ext>
            </a:extLst>
          </p:cNvPr>
          <p:cNvSpPr/>
          <p:nvPr/>
        </p:nvSpPr>
        <p:spPr>
          <a:xfrm>
            <a:off x="2459270" y="2472282"/>
            <a:ext cx="3559755" cy="758337"/>
          </a:xfrm>
          <a:prstGeom prst="roundRect">
            <a:avLst>
              <a:gd name="adj" fmla="val 50000"/>
            </a:avLst>
          </a:prstGeom>
          <a:solidFill>
            <a:srgbClr val="D346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8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Coordinating Node</a:t>
            </a:r>
            <a:endParaRPr lang="en-IR" sz="28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BB036B-29E1-8F53-F9F0-FF72815E291D}"/>
              </a:ext>
            </a:extLst>
          </p:cNvPr>
          <p:cNvSpPr/>
          <p:nvPr/>
        </p:nvSpPr>
        <p:spPr>
          <a:xfrm>
            <a:off x="2350439" y="1653138"/>
            <a:ext cx="3845196" cy="819144"/>
          </a:xfrm>
          <a:prstGeom prst="roundRect">
            <a:avLst>
              <a:gd name="adj" fmla="val 50000"/>
            </a:avLst>
          </a:prstGeom>
          <a:solidFill>
            <a:srgbClr val="D6409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8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Connection Node</a:t>
            </a:r>
            <a:endParaRPr lang="en-IR" sz="28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786168-7E28-9B77-29D6-D7C4E3DC4A27}"/>
              </a:ext>
            </a:extLst>
          </p:cNvPr>
          <p:cNvCxnSpPr>
            <a:cxnSpLocks/>
          </p:cNvCxnSpPr>
          <p:nvPr/>
        </p:nvCxnSpPr>
        <p:spPr>
          <a:xfrm>
            <a:off x="2759169" y="1648434"/>
            <a:ext cx="3092536" cy="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6A212D-EC77-A129-567B-E3CF513CBA86}"/>
              </a:ext>
            </a:extLst>
          </p:cNvPr>
          <p:cNvSpPr txBox="1"/>
          <p:nvPr/>
        </p:nvSpPr>
        <p:spPr>
          <a:xfrm>
            <a:off x="953266" y="914220"/>
            <a:ext cx="77914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Bahnschrift SemiLight SemiConde" panose="020B0502040204020203" pitchFamily="34" charset="0"/>
              </a:rPr>
              <a:t>What happens when a query is searched?</a:t>
            </a:r>
          </a:p>
        </p:txBody>
      </p:sp>
    </p:spTree>
    <p:extLst>
      <p:ext uri="{BB962C8B-B14F-4D97-AF65-F5344CB8AC3E}">
        <p14:creationId xmlns:p14="http://schemas.microsoft.com/office/powerpoint/2010/main" val="2021333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30" grpId="0" animBg="1"/>
      <p:bldP spid="31" grpId="0" animBg="1"/>
      <p:bldP spid="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661891" y="2555748"/>
            <a:ext cx="1847088" cy="1746504"/>
          </a:xfrm>
          <a:prstGeom prst="decagon">
            <a:avLst/>
          </a:prstGeom>
          <a:blipFill dpi="0" rotWithShape="0">
            <a:blip r:embed="rId4"/>
            <a:srcRect/>
            <a:stretch>
              <a:fillRect l="-12564" r="-7339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9286699" y="2555748"/>
            <a:ext cx="1847088" cy="1746504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5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7275193" y="2194560"/>
            <a:ext cx="2615184" cy="2468880"/>
          </a:xfrm>
          <a:prstGeom prst="decagon">
            <a:avLst/>
          </a:prstGeom>
          <a:blipFill dpi="0" rotWithShape="0">
            <a:blip r:embed="rId6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2905301" y="2194560"/>
            <a:ext cx="2615184" cy="2468880"/>
          </a:xfrm>
          <a:prstGeom prst="decagon">
            <a:avLst/>
          </a:prstGeom>
          <a:blipFill dpi="0" rotWithShape="0">
            <a:blip r:embed="rId7"/>
            <a:srcRect/>
            <a:stretch>
              <a:fillRect l="-3869" r="241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4498848" y="1847088"/>
            <a:ext cx="3355848" cy="3163824"/>
          </a:xfrm>
          <a:prstGeom prst="decagon">
            <a:avLst/>
          </a:prstGeom>
          <a:blipFill>
            <a:blip r:embed="rId8"/>
            <a:srcRect/>
            <a:stretch>
              <a:fillRect l="412" r="-6250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0D2F4E4-29A1-5DAD-8E6A-D18E3CBBE593}"/>
              </a:ext>
            </a:extLst>
          </p:cNvPr>
          <p:cNvSpPr/>
          <p:nvPr/>
        </p:nvSpPr>
        <p:spPr>
          <a:xfrm>
            <a:off x="676043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68CADB7-AF53-B7CC-55FF-FE86641D6830}"/>
              </a:ext>
            </a:extLst>
          </p:cNvPr>
          <p:cNvSpPr/>
          <p:nvPr/>
        </p:nvSpPr>
        <p:spPr>
          <a:xfrm>
            <a:off x="6496674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B8086E-99B4-28FC-0DED-0DE30547E5CE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C47479E-40BC-CDA5-3A5D-A7BBC984CED2}"/>
              </a:ext>
            </a:extLst>
          </p:cNvPr>
          <p:cNvSpPr/>
          <p:nvPr/>
        </p:nvSpPr>
        <p:spPr>
          <a:xfrm>
            <a:off x="617575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CE1DF26-FABD-B8E8-6788-67BD7E9DDE25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099502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600220" y="2555748"/>
            <a:ext cx="1847088" cy="1746504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4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66470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4094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17575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2742934" y="2194560"/>
            <a:ext cx="2615184" cy="2468880"/>
          </a:xfrm>
          <a:prstGeom prst="decagon">
            <a:avLst/>
          </a:prstGeom>
          <a:blipFill dpi="0" rotWithShape="0">
            <a:blip r:embed="rId5"/>
            <a:srcRect/>
            <a:stretch>
              <a:fillRect l="-12564" r="-7339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8904210" y="2504948"/>
            <a:ext cx="1847088" cy="1746504"/>
          </a:xfrm>
          <a:prstGeom prst="decagon">
            <a:avLst/>
          </a:prstGeom>
          <a:blipFill dpi="0" rotWithShape="0">
            <a:blip r:embed="rId6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993400" y="2181860"/>
            <a:ext cx="2615184" cy="2468880"/>
          </a:xfrm>
          <a:prstGeom prst="decagon">
            <a:avLst/>
          </a:prstGeom>
          <a:blipFill>
            <a:blip r:embed="rId7"/>
            <a:srcRect/>
            <a:stretch>
              <a:fillRect l="412" r="-6250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4497835" y="1847088"/>
            <a:ext cx="3355848" cy="3163824"/>
          </a:xfrm>
          <a:prstGeom prst="decagon">
            <a:avLst/>
          </a:prstGeom>
          <a:blipFill dpi="0" rotWithShape="0">
            <a:blip r:embed="rId8"/>
            <a:srcRect/>
            <a:stretch>
              <a:fillRect l="-3869" r="241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1877224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0" y="2556256"/>
            <a:ext cx="1847084" cy="1744367"/>
          </a:xfrm>
          <a:prstGeom prst="decagon">
            <a:avLst/>
          </a:prstGeom>
          <a:blipFill dpi="0" rotWithShape="0">
            <a:blip r:embed="rId4"/>
            <a:srcRect/>
            <a:stretch>
              <a:fillRect l="-14954" t="-20186" r="-12671" b="-14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0" y="2193638"/>
            <a:ext cx="2616704" cy="2469601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-22248" y="2579675"/>
            <a:ext cx="1847083" cy="1743246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F4D56-3E56-80A0-A08E-ADBA889F153C}"/>
              </a:ext>
            </a:extLst>
          </p:cNvPr>
          <p:cNvGrpSpPr/>
          <p:nvPr/>
        </p:nvGrpSpPr>
        <p:grpSpPr>
          <a:xfrm>
            <a:off x="0" y="2193639"/>
            <a:ext cx="2616704" cy="2469600"/>
            <a:chOff x="1162049" y="2557377"/>
            <a:chExt cx="1847084" cy="1743246"/>
          </a:xfrm>
        </p:grpSpPr>
        <p:sp>
          <p:nvSpPr>
            <p:cNvPr id="20" name="Decagon 19">
              <a:extLst>
                <a:ext uri="{FF2B5EF4-FFF2-40B4-BE49-F238E27FC236}">
                  <a16:creationId xmlns:a16="http://schemas.microsoft.com/office/drawing/2014/main" id="{60D89171-635C-1A1D-0823-B134F48C7ED6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DD4244EA-DBB2-8580-CDB3-677ACD1A2546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-3422289" y="-3552"/>
            <a:ext cx="7297059" cy="6886840"/>
          </a:xfrm>
          <a:prstGeom prst="decagon">
            <a:avLst/>
          </a:prstGeom>
          <a:blipFill dpi="0" rotWithShape="0">
            <a:blip r:embed="rId9"/>
            <a:srcRect/>
            <a:stretch>
              <a:fillRect l="-710" r="-71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7033260"/>
            <a:ext cx="114300" cy="1143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70370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A833407-3B78-9C54-2FD0-FA80436A5398}"/>
              </a:ext>
            </a:extLst>
          </p:cNvPr>
          <p:cNvSpPr/>
          <p:nvPr/>
        </p:nvSpPr>
        <p:spPr>
          <a:xfrm>
            <a:off x="9969467" y="4993532"/>
            <a:ext cx="144972" cy="136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48" name="Chevron 27">
            <a:extLst>
              <a:ext uri="{FF2B5EF4-FFF2-40B4-BE49-F238E27FC236}">
                <a16:creationId xmlns:a16="http://schemas.microsoft.com/office/drawing/2014/main" id="{AE8946D0-11B7-4F00-D4EB-69EFF92E0AFC}"/>
              </a:ext>
            </a:extLst>
          </p:cNvPr>
          <p:cNvSpPr/>
          <p:nvPr/>
        </p:nvSpPr>
        <p:spPr>
          <a:xfrm rot="10800000">
            <a:off x="9986704" y="5011751"/>
            <a:ext cx="90830" cy="908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8C813FF-C03D-168D-6376-1A5BF35E0030}"/>
              </a:ext>
            </a:extLst>
          </p:cNvPr>
          <p:cNvSpPr/>
          <p:nvPr/>
        </p:nvSpPr>
        <p:spPr>
          <a:xfrm>
            <a:off x="10242593" y="578798"/>
            <a:ext cx="1285801" cy="12619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noFill/>
            <a:prstDash val="sysDash"/>
          </a:ln>
          <a:effectLst>
            <a:outerShdw blurRad="326688" dist="50800" dir="8100000" sx="103000" sy="103000" algn="tr" rotWithShape="0">
              <a:prstClr val="black">
                <a:alpha val="2820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D0C627-6CBB-4C40-AF6E-09083EDF0C9A}"/>
              </a:ext>
            </a:extLst>
          </p:cNvPr>
          <p:cNvSpPr/>
          <p:nvPr/>
        </p:nvSpPr>
        <p:spPr>
          <a:xfrm>
            <a:off x="10201683" y="518782"/>
            <a:ext cx="1388439" cy="1379303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73F6191A-30DA-4A06-B6F1-30F98A95094F}"/>
              </a:ext>
            </a:extLst>
          </p:cNvPr>
          <p:cNvSpPr/>
          <p:nvPr/>
        </p:nvSpPr>
        <p:spPr>
          <a:xfrm>
            <a:off x="10165816" y="471307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E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5" name="Block Arc 54">
            <a:extLst>
              <a:ext uri="{FF2B5EF4-FFF2-40B4-BE49-F238E27FC236}">
                <a16:creationId xmlns:a16="http://schemas.microsoft.com/office/drawing/2014/main" id="{D5C44515-514C-BC4F-9594-629D7BDB59B5}"/>
              </a:ext>
            </a:extLst>
          </p:cNvPr>
          <p:cNvSpPr/>
          <p:nvPr/>
        </p:nvSpPr>
        <p:spPr>
          <a:xfrm rot="10800000">
            <a:off x="10149863" y="584291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E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7" name="Chevron 36">
            <a:extLst>
              <a:ext uri="{FF2B5EF4-FFF2-40B4-BE49-F238E27FC236}">
                <a16:creationId xmlns:a16="http://schemas.microsoft.com/office/drawing/2014/main" id="{12C7912C-53AE-BB5F-A295-6AD02329B1C6}"/>
              </a:ext>
            </a:extLst>
          </p:cNvPr>
          <p:cNvSpPr/>
          <p:nvPr/>
        </p:nvSpPr>
        <p:spPr>
          <a:xfrm rot="10800000">
            <a:off x="9968598" y="1129375"/>
            <a:ext cx="89850" cy="9615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516E57B-F475-3305-89CE-55C93CCEA676}"/>
              </a:ext>
            </a:extLst>
          </p:cNvPr>
          <p:cNvSpPr/>
          <p:nvPr/>
        </p:nvSpPr>
        <p:spPr>
          <a:xfrm>
            <a:off x="10201683" y="518782"/>
            <a:ext cx="1388439" cy="1379303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59" name="Block Arc 58">
            <a:extLst>
              <a:ext uri="{FF2B5EF4-FFF2-40B4-BE49-F238E27FC236}">
                <a16:creationId xmlns:a16="http://schemas.microsoft.com/office/drawing/2014/main" id="{E39FE322-67BE-9877-06EE-9D4EA9C4DFEA}"/>
              </a:ext>
            </a:extLst>
          </p:cNvPr>
          <p:cNvSpPr/>
          <p:nvPr/>
        </p:nvSpPr>
        <p:spPr>
          <a:xfrm>
            <a:off x="10165816" y="471307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0" name="Block Arc 59">
            <a:extLst>
              <a:ext uri="{FF2B5EF4-FFF2-40B4-BE49-F238E27FC236}">
                <a16:creationId xmlns:a16="http://schemas.microsoft.com/office/drawing/2014/main" id="{4AA64C1F-FA50-FACC-7AFD-4FD8484001BF}"/>
              </a:ext>
            </a:extLst>
          </p:cNvPr>
          <p:cNvSpPr/>
          <p:nvPr/>
        </p:nvSpPr>
        <p:spPr>
          <a:xfrm rot="10800000">
            <a:off x="10149863" y="584291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DE67A14-B7BF-29F3-C988-8DD1D1295DCC}"/>
              </a:ext>
            </a:extLst>
          </p:cNvPr>
          <p:cNvSpPr/>
          <p:nvPr/>
        </p:nvSpPr>
        <p:spPr>
          <a:xfrm>
            <a:off x="9942601" y="1100775"/>
            <a:ext cx="143402" cy="144226"/>
          </a:xfrm>
          <a:prstGeom prst="ellipse">
            <a:avLst/>
          </a:prstGeom>
          <a:solidFill>
            <a:srgbClr val="00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/>
          </a:p>
        </p:txBody>
      </p:sp>
      <p:sp>
        <p:nvSpPr>
          <p:cNvPr id="62" name="Chevron 44">
            <a:extLst>
              <a:ext uri="{FF2B5EF4-FFF2-40B4-BE49-F238E27FC236}">
                <a16:creationId xmlns:a16="http://schemas.microsoft.com/office/drawing/2014/main" id="{FE08E6FC-75C7-DB3A-A6EB-FC82DA9371E5}"/>
              </a:ext>
            </a:extLst>
          </p:cNvPr>
          <p:cNvSpPr/>
          <p:nvPr/>
        </p:nvSpPr>
        <p:spPr>
          <a:xfrm rot="10800000">
            <a:off x="9968598" y="1129375"/>
            <a:ext cx="89850" cy="9615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4B80092-A1DC-3754-133A-A42418F00BD7}"/>
              </a:ext>
            </a:extLst>
          </p:cNvPr>
          <p:cNvSpPr/>
          <p:nvPr/>
        </p:nvSpPr>
        <p:spPr>
          <a:xfrm>
            <a:off x="10243529" y="4411971"/>
            <a:ext cx="1282792" cy="126733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noFill/>
            <a:prstDash val="sysDash"/>
          </a:ln>
          <a:effectLst>
            <a:outerShdw blurRad="326688" dist="50800" dir="8100000" sx="103000" sy="103000" algn="tr" rotWithShape="0">
              <a:prstClr val="black">
                <a:alpha val="2820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8478D16-6EA3-4E7A-9845-687F218CB96D}"/>
              </a:ext>
            </a:extLst>
          </p:cNvPr>
          <p:cNvSpPr/>
          <p:nvPr/>
        </p:nvSpPr>
        <p:spPr>
          <a:xfrm>
            <a:off x="10202066" y="4355408"/>
            <a:ext cx="1385186" cy="1385186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71" name="Block Arc 70">
            <a:extLst>
              <a:ext uri="{FF2B5EF4-FFF2-40B4-BE49-F238E27FC236}">
                <a16:creationId xmlns:a16="http://schemas.microsoft.com/office/drawing/2014/main" id="{2950880C-FF29-B26C-132C-9F4E8A88F3A1}"/>
              </a:ext>
            </a:extLst>
          </p:cNvPr>
          <p:cNvSpPr/>
          <p:nvPr/>
        </p:nvSpPr>
        <p:spPr>
          <a:xfrm>
            <a:off x="10165816" y="4309999"/>
            <a:ext cx="1455782" cy="1455782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72" name="Block Arc 71">
            <a:extLst>
              <a:ext uri="{FF2B5EF4-FFF2-40B4-BE49-F238E27FC236}">
                <a16:creationId xmlns:a16="http://schemas.microsoft.com/office/drawing/2014/main" id="{4C0257B0-63B7-1CB8-77E7-A1FA32FCEE83}"/>
              </a:ext>
            </a:extLst>
          </p:cNvPr>
          <p:cNvSpPr/>
          <p:nvPr/>
        </p:nvSpPr>
        <p:spPr>
          <a:xfrm rot="10800000">
            <a:off x="10169051" y="4331539"/>
            <a:ext cx="1455782" cy="1455782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0EF4E-282C-0FD0-F89B-AC48A86606A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83017" y="318350"/>
            <a:ext cx="3334215" cy="198147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C79B75-8CF2-89E2-BD52-A42604DD8D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6809" y="4261494"/>
            <a:ext cx="4791744" cy="15527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D328DF-EC7D-FBA2-1299-890C6FC4D61D}"/>
              </a:ext>
            </a:extLst>
          </p:cNvPr>
          <p:cNvSpPr txBox="1"/>
          <p:nvPr/>
        </p:nvSpPr>
        <p:spPr>
          <a:xfrm>
            <a:off x="10372225" y="783336"/>
            <a:ext cx="1047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Posting data to index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17F8C-D955-0273-98B7-33DF7E70E0FC}"/>
              </a:ext>
            </a:extLst>
          </p:cNvPr>
          <p:cNvSpPr txBox="1"/>
          <p:nvPr/>
        </p:nvSpPr>
        <p:spPr>
          <a:xfrm>
            <a:off x="10422387" y="4799689"/>
            <a:ext cx="1047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Analyze</a:t>
            </a:r>
          </a:p>
        </p:txBody>
      </p:sp>
    </p:spTree>
    <p:extLst>
      <p:ext uri="{BB962C8B-B14F-4D97-AF65-F5344CB8AC3E}">
        <p14:creationId xmlns:p14="http://schemas.microsoft.com/office/powerpoint/2010/main" val="41698947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0" y="2556256"/>
            <a:ext cx="1847084" cy="1744367"/>
          </a:xfrm>
          <a:prstGeom prst="decagon">
            <a:avLst/>
          </a:prstGeom>
          <a:blipFill dpi="0" rotWithShape="0">
            <a:blip r:embed="rId4"/>
            <a:srcRect/>
            <a:stretch>
              <a:fillRect l="-14954" t="-20186" r="-12671" b="-14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0" y="2193638"/>
            <a:ext cx="2616704" cy="2469601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-22248" y="2579675"/>
            <a:ext cx="1847083" cy="1743246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F4D56-3E56-80A0-A08E-ADBA889F153C}"/>
              </a:ext>
            </a:extLst>
          </p:cNvPr>
          <p:cNvGrpSpPr/>
          <p:nvPr/>
        </p:nvGrpSpPr>
        <p:grpSpPr>
          <a:xfrm>
            <a:off x="0" y="2193639"/>
            <a:ext cx="2616704" cy="2469600"/>
            <a:chOff x="1162049" y="2557377"/>
            <a:chExt cx="1847084" cy="1743246"/>
          </a:xfrm>
        </p:grpSpPr>
        <p:sp>
          <p:nvSpPr>
            <p:cNvPr id="20" name="Decagon 19">
              <a:extLst>
                <a:ext uri="{FF2B5EF4-FFF2-40B4-BE49-F238E27FC236}">
                  <a16:creationId xmlns:a16="http://schemas.microsoft.com/office/drawing/2014/main" id="{60D89171-635C-1A1D-0823-B134F48C7ED6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DD4244EA-DBB2-8580-CDB3-677ACD1A2546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-3422289" y="-3552"/>
            <a:ext cx="7297059" cy="6886840"/>
          </a:xfrm>
          <a:prstGeom prst="decagon">
            <a:avLst/>
          </a:prstGeom>
          <a:blipFill dpi="0" rotWithShape="0">
            <a:blip r:embed="rId9"/>
            <a:srcRect/>
            <a:stretch>
              <a:fillRect l="-710" r="-71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7033260"/>
            <a:ext cx="114300" cy="1143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70370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A833407-3B78-9C54-2FD0-FA80436A5398}"/>
              </a:ext>
            </a:extLst>
          </p:cNvPr>
          <p:cNvSpPr/>
          <p:nvPr/>
        </p:nvSpPr>
        <p:spPr>
          <a:xfrm>
            <a:off x="9942308" y="4984479"/>
            <a:ext cx="144972" cy="136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48" name="Chevron 27">
            <a:extLst>
              <a:ext uri="{FF2B5EF4-FFF2-40B4-BE49-F238E27FC236}">
                <a16:creationId xmlns:a16="http://schemas.microsoft.com/office/drawing/2014/main" id="{AE8946D0-11B7-4F00-D4EB-69EFF92E0AFC}"/>
              </a:ext>
            </a:extLst>
          </p:cNvPr>
          <p:cNvSpPr/>
          <p:nvPr/>
        </p:nvSpPr>
        <p:spPr>
          <a:xfrm rot="10800000">
            <a:off x="9968598" y="5011751"/>
            <a:ext cx="90830" cy="908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8C813FF-C03D-168D-6376-1A5BF35E0030}"/>
              </a:ext>
            </a:extLst>
          </p:cNvPr>
          <p:cNvSpPr/>
          <p:nvPr/>
        </p:nvSpPr>
        <p:spPr>
          <a:xfrm>
            <a:off x="10242593" y="578798"/>
            <a:ext cx="1285801" cy="12619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noFill/>
            <a:prstDash val="sysDash"/>
          </a:ln>
          <a:effectLst>
            <a:outerShdw blurRad="326688" dist="50800" dir="8100000" sx="103000" sy="103000" algn="tr" rotWithShape="0">
              <a:prstClr val="black">
                <a:alpha val="2820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D0C627-6CBB-4C40-AF6E-09083EDF0C9A}"/>
              </a:ext>
            </a:extLst>
          </p:cNvPr>
          <p:cNvSpPr/>
          <p:nvPr/>
        </p:nvSpPr>
        <p:spPr>
          <a:xfrm>
            <a:off x="10201683" y="518782"/>
            <a:ext cx="1388439" cy="1379303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73F6191A-30DA-4A06-B6F1-30F98A95094F}"/>
              </a:ext>
            </a:extLst>
          </p:cNvPr>
          <p:cNvSpPr/>
          <p:nvPr/>
        </p:nvSpPr>
        <p:spPr>
          <a:xfrm>
            <a:off x="10165816" y="471307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E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5" name="Block Arc 54">
            <a:extLst>
              <a:ext uri="{FF2B5EF4-FFF2-40B4-BE49-F238E27FC236}">
                <a16:creationId xmlns:a16="http://schemas.microsoft.com/office/drawing/2014/main" id="{D5C44515-514C-BC4F-9594-629D7BDB59B5}"/>
              </a:ext>
            </a:extLst>
          </p:cNvPr>
          <p:cNvSpPr/>
          <p:nvPr/>
        </p:nvSpPr>
        <p:spPr>
          <a:xfrm rot="10800000">
            <a:off x="10149863" y="584291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E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7" name="Chevron 36">
            <a:extLst>
              <a:ext uri="{FF2B5EF4-FFF2-40B4-BE49-F238E27FC236}">
                <a16:creationId xmlns:a16="http://schemas.microsoft.com/office/drawing/2014/main" id="{12C7912C-53AE-BB5F-A295-6AD02329B1C6}"/>
              </a:ext>
            </a:extLst>
          </p:cNvPr>
          <p:cNvSpPr/>
          <p:nvPr/>
        </p:nvSpPr>
        <p:spPr>
          <a:xfrm rot="10800000">
            <a:off x="9968598" y="1129375"/>
            <a:ext cx="89850" cy="9615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516E57B-F475-3305-89CE-55C93CCEA676}"/>
              </a:ext>
            </a:extLst>
          </p:cNvPr>
          <p:cNvSpPr/>
          <p:nvPr/>
        </p:nvSpPr>
        <p:spPr>
          <a:xfrm>
            <a:off x="10201683" y="518782"/>
            <a:ext cx="1388439" cy="1379303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59" name="Block Arc 58">
            <a:extLst>
              <a:ext uri="{FF2B5EF4-FFF2-40B4-BE49-F238E27FC236}">
                <a16:creationId xmlns:a16="http://schemas.microsoft.com/office/drawing/2014/main" id="{E39FE322-67BE-9877-06EE-9D4EA9C4DFEA}"/>
              </a:ext>
            </a:extLst>
          </p:cNvPr>
          <p:cNvSpPr/>
          <p:nvPr/>
        </p:nvSpPr>
        <p:spPr>
          <a:xfrm>
            <a:off x="10165816" y="471307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0" name="Block Arc 59">
            <a:extLst>
              <a:ext uri="{FF2B5EF4-FFF2-40B4-BE49-F238E27FC236}">
                <a16:creationId xmlns:a16="http://schemas.microsoft.com/office/drawing/2014/main" id="{4AA64C1F-FA50-FACC-7AFD-4FD8484001BF}"/>
              </a:ext>
            </a:extLst>
          </p:cNvPr>
          <p:cNvSpPr/>
          <p:nvPr/>
        </p:nvSpPr>
        <p:spPr>
          <a:xfrm rot="10800000">
            <a:off x="10149863" y="584291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DE67A14-B7BF-29F3-C988-8DD1D1295DCC}"/>
              </a:ext>
            </a:extLst>
          </p:cNvPr>
          <p:cNvSpPr/>
          <p:nvPr/>
        </p:nvSpPr>
        <p:spPr>
          <a:xfrm>
            <a:off x="9951656" y="1109828"/>
            <a:ext cx="143402" cy="144226"/>
          </a:xfrm>
          <a:prstGeom prst="ellipse">
            <a:avLst/>
          </a:prstGeom>
          <a:solidFill>
            <a:srgbClr val="00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/>
          </a:p>
        </p:txBody>
      </p:sp>
      <p:sp>
        <p:nvSpPr>
          <p:cNvPr id="62" name="Chevron 44">
            <a:extLst>
              <a:ext uri="{FF2B5EF4-FFF2-40B4-BE49-F238E27FC236}">
                <a16:creationId xmlns:a16="http://schemas.microsoft.com/office/drawing/2014/main" id="{FE08E6FC-75C7-DB3A-A6EB-FC82DA9371E5}"/>
              </a:ext>
            </a:extLst>
          </p:cNvPr>
          <p:cNvSpPr/>
          <p:nvPr/>
        </p:nvSpPr>
        <p:spPr>
          <a:xfrm rot="10800000">
            <a:off x="9968598" y="1129375"/>
            <a:ext cx="89850" cy="9615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4B80092-A1DC-3754-133A-A42418F00BD7}"/>
              </a:ext>
            </a:extLst>
          </p:cNvPr>
          <p:cNvSpPr/>
          <p:nvPr/>
        </p:nvSpPr>
        <p:spPr>
          <a:xfrm>
            <a:off x="10243529" y="4411971"/>
            <a:ext cx="1282792" cy="126733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noFill/>
            <a:prstDash val="sysDash"/>
          </a:ln>
          <a:effectLst>
            <a:outerShdw blurRad="326688" dist="50800" dir="8100000" sx="103000" sy="103000" algn="tr" rotWithShape="0">
              <a:prstClr val="black">
                <a:alpha val="2820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8478D16-6EA3-4E7A-9845-687F218CB96D}"/>
              </a:ext>
            </a:extLst>
          </p:cNvPr>
          <p:cNvSpPr/>
          <p:nvPr/>
        </p:nvSpPr>
        <p:spPr>
          <a:xfrm>
            <a:off x="10202066" y="4355408"/>
            <a:ext cx="1385186" cy="1385186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71" name="Block Arc 70">
            <a:extLst>
              <a:ext uri="{FF2B5EF4-FFF2-40B4-BE49-F238E27FC236}">
                <a16:creationId xmlns:a16="http://schemas.microsoft.com/office/drawing/2014/main" id="{2950880C-FF29-B26C-132C-9F4E8A88F3A1}"/>
              </a:ext>
            </a:extLst>
          </p:cNvPr>
          <p:cNvSpPr/>
          <p:nvPr/>
        </p:nvSpPr>
        <p:spPr>
          <a:xfrm>
            <a:off x="10165816" y="4309999"/>
            <a:ext cx="1455782" cy="1455782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72" name="Block Arc 71">
            <a:extLst>
              <a:ext uri="{FF2B5EF4-FFF2-40B4-BE49-F238E27FC236}">
                <a16:creationId xmlns:a16="http://schemas.microsoft.com/office/drawing/2014/main" id="{4C0257B0-63B7-1CB8-77E7-A1FA32FCEE83}"/>
              </a:ext>
            </a:extLst>
          </p:cNvPr>
          <p:cNvSpPr/>
          <p:nvPr/>
        </p:nvSpPr>
        <p:spPr>
          <a:xfrm rot="10800000">
            <a:off x="10169051" y="4331539"/>
            <a:ext cx="1455782" cy="1455782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CBA7A9-FF7E-B075-C77A-AE4B831377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67990" y="89763"/>
            <a:ext cx="3904488" cy="309460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BF1EA7-B1E4-E276-251C-E6FA513529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67990" y="3673632"/>
            <a:ext cx="3905795" cy="285789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FE021-2008-A207-F430-03C169E65381}"/>
              </a:ext>
            </a:extLst>
          </p:cNvPr>
          <p:cNvSpPr txBox="1"/>
          <p:nvPr/>
        </p:nvSpPr>
        <p:spPr>
          <a:xfrm>
            <a:off x="10502285" y="887767"/>
            <a:ext cx="104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Match 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8D7BFE-2124-03B2-7508-16188417DD12}"/>
              </a:ext>
            </a:extLst>
          </p:cNvPr>
          <p:cNvSpPr txBox="1"/>
          <p:nvPr/>
        </p:nvSpPr>
        <p:spPr>
          <a:xfrm>
            <a:off x="10529728" y="4692131"/>
            <a:ext cx="104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Fuzzy</a:t>
            </a:r>
          </a:p>
          <a:p>
            <a:r>
              <a:rPr lang="en-US" dirty="0">
                <a:latin typeface="Britannic Bold" panose="020B0903060703020204" pitchFamily="34" charset="0"/>
              </a:rPr>
              <a:t>query</a:t>
            </a:r>
          </a:p>
        </p:txBody>
      </p:sp>
    </p:spTree>
    <p:extLst>
      <p:ext uri="{BB962C8B-B14F-4D97-AF65-F5344CB8AC3E}">
        <p14:creationId xmlns:p14="http://schemas.microsoft.com/office/powerpoint/2010/main" val="3008565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>
            <a:extLst>
              <a:ext uri="{FF2B5EF4-FFF2-40B4-BE49-F238E27FC236}">
                <a16:creationId xmlns:a16="http://schemas.microsoft.com/office/drawing/2014/main" id="{66243FA7-FC9B-F8BE-21A2-AB4A032694EA}"/>
              </a:ext>
            </a:extLst>
          </p:cNvPr>
          <p:cNvSpPr/>
          <p:nvPr/>
        </p:nvSpPr>
        <p:spPr>
          <a:xfrm>
            <a:off x="6269739" y="56121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35A52E0-ED44-F2B8-2150-4BC75230DA10}"/>
              </a:ext>
            </a:extLst>
          </p:cNvPr>
          <p:cNvSpPr/>
          <p:nvPr/>
        </p:nvSpPr>
        <p:spPr>
          <a:xfrm>
            <a:off x="5359149" y="558927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037047-2994-5D63-A368-DC771D4FBAE9}"/>
              </a:ext>
            </a:extLst>
          </p:cNvPr>
          <p:cNvSpPr/>
          <p:nvPr/>
        </p:nvSpPr>
        <p:spPr>
          <a:xfrm>
            <a:off x="5827779" y="55930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D86D8E-8D57-9E6E-2ECB-A9325B2CD075}"/>
              </a:ext>
            </a:extLst>
          </p:cNvPr>
          <p:cNvSpPr/>
          <p:nvPr/>
        </p:nvSpPr>
        <p:spPr>
          <a:xfrm>
            <a:off x="6060189" y="560832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1F4CDC9-9333-142B-1E53-D995193F462A}"/>
              </a:ext>
            </a:extLst>
          </p:cNvPr>
          <p:cNvSpPr/>
          <p:nvPr/>
        </p:nvSpPr>
        <p:spPr>
          <a:xfrm>
            <a:off x="5595369" y="55892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3354927" y="246593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6865620" y="2557377"/>
            <a:ext cx="1847083" cy="1743246"/>
          </a:xfrm>
          <a:prstGeom prst="decagon">
            <a:avLst/>
          </a:prstGeom>
          <a:blipFill dpi="0" rotWithShape="0">
            <a:blip r:embed="rId6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5557269" y="2194200"/>
            <a:ext cx="2616703" cy="2469600"/>
          </a:xfrm>
          <a:prstGeom prst="decagon">
            <a:avLst/>
          </a:prstGeom>
          <a:blipFill dpi="0" rotWithShape="0">
            <a:blip r:embed="rId7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4247284" y="2194200"/>
            <a:ext cx="2616703" cy="2469600"/>
          </a:xfrm>
          <a:prstGeom prst="decagon">
            <a:avLst/>
          </a:prstGeom>
          <a:blipFill dpi="0" rotWithShape="0">
            <a:blip r:embed="rId8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3155643" y="652157"/>
            <a:ext cx="5880716" cy="5553686"/>
          </a:xfrm>
          <a:prstGeom prst="decagon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18618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0" y="2556256"/>
            <a:ext cx="1847084" cy="1744367"/>
          </a:xfrm>
          <a:prstGeom prst="decagon">
            <a:avLst/>
          </a:prstGeom>
          <a:blipFill dpi="0" rotWithShape="0">
            <a:blip r:embed="rId4"/>
            <a:srcRect/>
            <a:stretch>
              <a:fillRect l="-14954" t="-20186" r="-12671" b="-14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0" y="2193638"/>
            <a:ext cx="2616704" cy="2469601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-22248" y="2579675"/>
            <a:ext cx="1847083" cy="1743246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F4D56-3E56-80A0-A08E-ADBA889F153C}"/>
              </a:ext>
            </a:extLst>
          </p:cNvPr>
          <p:cNvGrpSpPr/>
          <p:nvPr/>
        </p:nvGrpSpPr>
        <p:grpSpPr>
          <a:xfrm>
            <a:off x="0" y="2193639"/>
            <a:ext cx="2616704" cy="2469600"/>
            <a:chOff x="1162049" y="2557377"/>
            <a:chExt cx="1847084" cy="1743246"/>
          </a:xfrm>
        </p:grpSpPr>
        <p:sp>
          <p:nvSpPr>
            <p:cNvPr id="20" name="Decagon 19">
              <a:extLst>
                <a:ext uri="{FF2B5EF4-FFF2-40B4-BE49-F238E27FC236}">
                  <a16:creationId xmlns:a16="http://schemas.microsoft.com/office/drawing/2014/main" id="{60D89171-635C-1A1D-0823-B134F48C7ED6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DD4244EA-DBB2-8580-CDB3-677ACD1A2546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-3422289" y="-3552"/>
            <a:ext cx="7297059" cy="6886840"/>
          </a:xfrm>
          <a:prstGeom prst="decagon">
            <a:avLst/>
          </a:prstGeom>
          <a:blipFill dpi="0" rotWithShape="0">
            <a:blip r:embed="rId9"/>
            <a:srcRect/>
            <a:stretch>
              <a:fillRect l="-710" r="-71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7033260"/>
            <a:ext cx="114300" cy="1143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70370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A833407-3B78-9C54-2FD0-FA80436A5398}"/>
              </a:ext>
            </a:extLst>
          </p:cNvPr>
          <p:cNvSpPr/>
          <p:nvPr/>
        </p:nvSpPr>
        <p:spPr>
          <a:xfrm>
            <a:off x="9910419" y="5027079"/>
            <a:ext cx="144972" cy="136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48" name="Chevron 27">
            <a:extLst>
              <a:ext uri="{FF2B5EF4-FFF2-40B4-BE49-F238E27FC236}">
                <a16:creationId xmlns:a16="http://schemas.microsoft.com/office/drawing/2014/main" id="{AE8946D0-11B7-4F00-D4EB-69EFF92E0AFC}"/>
              </a:ext>
            </a:extLst>
          </p:cNvPr>
          <p:cNvSpPr/>
          <p:nvPr/>
        </p:nvSpPr>
        <p:spPr>
          <a:xfrm rot="10800000">
            <a:off x="9942601" y="5045638"/>
            <a:ext cx="90830" cy="908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8C813FF-C03D-168D-6376-1A5BF35E0030}"/>
              </a:ext>
            </a:extLst>
          </p:cNvPr>
          <p:cNvSpPr/>
          <p:nvPr/>
        </p:nvSpPr>
        <p:spPr>
          <a:xfrm>
            <a:off x="10242593" y="578798"/>
            <a:ext cx="1285801" cy="1261949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noFill/>
            <a:prstDash val="sysDash"/>
          </a:ln>
          <a:effectLst>
            <a:outerShdw blurRad="326688" dist="50800" dir="8100000" sx="103000" sy="103000" algn="tr" rotWithShape="0">
              <a:prstClr val="black">
                <a:alpha val="2820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FD0C627-6CBB-4C40-AF6E-09083EDF0C9A}"/>
              </a:ext>
            </a:extLst>
          </p:cNvPr>
          <p:cNvSpPr/>
          <p:nvPr/>
        </p:nvSpPr>
        <p:spPr>
          <a:xfrm>
            <a:off x="10201683" y="518782"/>
            <a:ext cx="1388439" cy="1379303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54" name="Block Arc 53">
            <a:extLst>
              <a:ext uri="{FF2B5EF4-FFF2-40B4-BE49-F238E27FC236}">
                <a16:creationId xmlns:a16="http://schemas.microsoft.com/office/drawing/2014/main" id="{73F6191A-30DA-4A06-B6F1-30F98A95094F}"/>
              </a:ext>
            </a:extLst>
          </p:cNvPr>
          <p:cNvSpPr/>
          <p:nvPr/>
        </p:nvSpPr>
        <p:spPr>
          <a:xfrm>
            <a:off x="10165816" y="471307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E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5" name="Block Arc 54">
            <a:extLst>
              <a:ext uri="{FF2B5EF4-FFF2-40B4-BE49-F238E27FC236}">
                <a16:creationId xmlns:a16="http://schemas.microsoft.com/office/drawing/2014/main" id="{D5C44515-514C-BC4F-9594-629D7BDB59B5}"/>
              </a:ext>
            </a:extLst>
          </p:cNvPr>
          <p:cNvSpPr/>
          <p:nvPr/>
        </p:nvSpPr>
        <p:spPr>
          <a:xfrm rot="10800000">
            <a:off x="10149863" y="584291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E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7" name="Chevron 36">
            <a:extLst>
              <a:ext uri="{FF2B5EF4-FFF2-40B4-BE49-F238E27FC236}">
                <a16:creationId xmlns:a16="http://schemas.microsoft.com/office/drawing/2014/main" id="{12C7912C-53AE-BB5F-A295-6AD02329B1C6}"/>
              </a:ext>
            </a:extLst>
          </p:cNvPr>
          <p:cNvSpPr/>
          <p:nvPr/>
        </p:nvSpPr>
        <p:spPr>
          <a:xfrm rot="10800000">
            <a:off x="9968598" y="1165587"/>
            <a:ext cx="89850" cy="9615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516E57B-F475-3305-89CE-55C93CCEA676}"/>
              </a:ext>
            </a:extLst>
          </p:cNvPr>
          <p:cNvSpPr/>
          <p:nvPr/>
        </p:nvSpPr>
        <p:spPr>
          <a:xfrm>
            <a:off x="10201683" y="518782"/>
            <a:ext cx="1388439" cy="1379303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59" name="Block Arc 58">
            <a:extLst>
              <a:ext uri="{FF2B5EF4-FFF2-40B4-BE49-F238E27FC236}">
                <a16:creationId xmlns:a16="http://schemas.microsoft.com/office/drawing/2014/main" id="{E39FE322-67BE-9877-06EE-9D4EA9C4DFEA}"/>
              </a:ext>
            </a:extLst>
          </p:cNvPr>
          <p:cNvSpPr/>
          <p:nvPr/>
        </p:nvSpPr>
        <p:spPr>
          <a:xfrm>
            <a:off x="10165816" y="471307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0" name="Block Arc 59">
            <a:extLst>
              <a:ext uri="{FF2B5EF4-FFF2-40B4-BE49-F238E27FC236}">
                <a16:creationId xmlns:a16="http://schemas.microsoft.com/office/drawing/2014/main" id="{4AA64C1F-FA50-FACC-7AFD-4FD8484001BF}"/>
              </a:ext>
            </a:extLst>
          </p:cNvPr>
          <p:cNvSpPr/>
          <p:nvPr/>
        </p:nvSpPr>
        <p:spPr>
          <a:xfrm rot="10800000">
            <a:off x="10149863" y="584291"/>
            <a:ext cx="1459200" cy="144959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DE67A14-B7BF-29F3-C988-8DD1D1295DCC}"/>
              </a:ext>
            </a:extLst>
          </p:cNvPr>
          <p:cNvSpPr/>
          <p:nvPr/>
        </p:nvSpPr>
        <p:spPr>
          <a:xfrm>
            <a:off x="9942601" y="1136987"/>
            <a:ext cx="143402" cy="144226"/>
          </a:xfrm>
          <a:prstGeom prst="ellipse">
            <a:avLst/>
          </a:prstGeom>
          <a:solidFill>
            <a:srgbClr val="00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/>
          </a:p>
        </p:txBody>
      </p:sp>
      <p:sp>
        <p:nvSpPr>
          <p:cNvPr id="62" name="Chevron 44">
            <a:extLst>
              <a:ext uri="{FF2B5EF4-FFF2-40B4-BE49-F238E27FC236}">
                <a16:creationId xmlns:a16="http://schemas.microsoft.com/office/drawing/2014/main" id="{FE08E6FC-75C7-DB3A-A6EB-FC82DA9371E5}"/>
              </a:ext>
            </a:extLst>
          </p:cNvPr>
          <p:cNvSpPr/>
          <p:nvPr/>
        </p:nvSpPr>
        <p:spPr>
          <a:xfrm rot="10800000">
            <a:off x="9968598" y="1165587"/>
            <a:ext cx="89850" cy="96152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4B80092-A1DC-3754-133A-A42418F00BD7}"/>
              </a:ext>
            </a:extLst>
          </p:cNvPr>
          <p:cNvSpPr/>
          <p:nvPr/>
        </p:nvSpPr>
        <p:spPr>
          <a:xfrm>
            <a:off x="10243529" y="4411971"/>
            <a:ext cx="1282792" cy="126733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noFill/>
            <a:prstDash val="sysDash"/>
          </a:ln>
          <a:effectLst>
            <a:outerShdw blurRad="326688" dist="50800" dir="8100000" sx="103000" sy="103000" algn="tr" rotWithShape="0">
              <a:prstClr val="black">
                <a:alpha val="2820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8478D16-6EA3-4E7A-9845-687F218CB96D}"/>
              </a:ext>
            </a:extLst>
          </p:cNvPr>
          <p:cNvSpPr/>
          <p:nvPr/>
        </p:nvSpPr>
        <p:spPr>
          <a:xfrm>
            <a:off x="10202066" y="4355408"/>
            <a:ext cx="1385186" cy="1385186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71" name="Block Arc 70">
            <a:extLst>
              <a:ext uri="{FF2B5EF4-FFF2-40B4-BE49-F238E27FC236}">
                <a16:creationId xmlns:a16="http://schemas.microsoft.com/office/drawing/2014/main" id="{2950880C-FF29-B26C-132C-9F4E8A88F3A1}"/>
              </a:ext>
            </a:extLst>
          </p:cNvPr>
          <p:cNvSpPr/>
          <p:nvPr/>
        </p:nvSpPr>
        <p:spPr>
          <a:xfrm>
            <a:off x="10165816" y="4309999"/>
            <a:ext cx="1455782" cy="1455782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72" name="Block Arc 71">
            <a:extLst>
              <a:ext uri="{FF2B5EF4-FFF2-40B4-BE49-F238E27FC236}">
                <a16:creationId xmlns:a16="http://schemas.microsoft.com/office/drawing/2014/main" id="{4C0257B0-63B7-1CB8-77E7-A1FA32FCEE83}"/>
              </a:ext>
            </a:extLst>
          </p:cNvPr>
          <p:cNvSpPr/>
          <p:nvPr/>
        </p:nvSpPr>
        <p:spPr>
          <a:xfrm rot="10800000">
            <a:off x="10169051" y="4331539"/>
            <a:ext cx="1455782" cy="1455782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27F9BB-B0C3-BC1D-8844-8EB0DDAA82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6756" y="396668"/>
            <a:ext cx="2974756" cy="215958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2985FC-F6FD-B2F3-B776-8B5191C12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0035" y="3864171"/>
            <a:ext cx="2908198" cy="259716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92EC51-4C25-71AA-157E-35898DFCD897}"/>
              </a:ext>
            </a:extLst>
          </p:cNvPr>
          <p:cNvSpPr txBox="1"/>
          <p:nvPr/>
        </p:nvSpPr>
        <p:spPr>
          <a:xfrm>
            <a:off x="10520042" y="887767"/>
            <a:ext cx="104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Term query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A2CF22-F9C0-CE0E-EDA3-95328CFA778E}"/>
              </a:ext>
            </a:extLst>
          </p:cNvPr>
          <p:cNvSpPr txBox="1"/>
          <p:nvPr/>
        </p:nvSpPr>
        <p:spPr>
          <a:xfrm>
            <a:off x="10495929" y="4714724"/>
            <a:ext cx="104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ritannic Bold" panose="020B0903060703020204" pitchFamily="34" charset="0"/>
              </a:rPr>
              <a:t>Range query</a:t>
            </a:r>
          </a:p>
        </p:txBody>
      </p:sp>
    </p:spTree>
    <p:extLst>
      <p:ext uri="{BB962C8B-B14F-4D97-AF65-F5344CB8AC3E}">
        <p14:creationId xmlns:p14="http://schemas.microsoft.com/office/powerpoint/2010/main" val="350327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0" y="2556256"/>
            <a:ext cx="1847084" cy="1744367"/>
          </a:xfrm>
          <a:prstGeom prst="decagon">
            <a:avLst/>
          </a:prstGeom>
          <a:blipFill dpi="0" rotWithShape="0">
            <a:blip r:embed="rId4"/>
            <a:srcRect/>
            <a:stretch>
              <a:fillRect l="-14954" t="-20186" r="-12671" b="-14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0" y="2193638"/>
            <a:ext cx="2616704" cy="2469601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-22248" y="2579675"/>
            <a:ext cx="1847083" cy="1743246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F4D56-3E56-80A0-A08E-ADBA889F153C}"/>
              </a:ext>
            </a:extLst>
          </p:cNvPr>
          <p:cNvGrpSpPr/>
          <p:nvPr/>
        </p:nvGrpSpPr>
        <p:grpSpPr>
          <a:xfrm>
            <a:off x="0" y="2193639"/>
            <a:ext cx="2616704" cy="2469600"/>
            <a:chOff x="1162049" y="2557377"/>
            <a:chExt cx="1847084" cy="1743246"/>
          </a:xfrm>
        </p:grpSpPr>
        <p:sp>
          <p:nvSpPr>
            <p:cNvPr id="20" name="Decagon 19">
              <a:extLst>
                <a:ext uri="{FF2B5EF4-FFF2-40B4-BE49-F238E27FC236}">
                  <a16:creationId xmlns:a16="http://schemas.microsoft.com/office/drawing/2014/main" id="{60D89171-635C-1A1D-0823-B134F48C7ED6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DD4244EA-DBB2-8580-CDB3-677ACD1A2546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-3422289" y="-3552"/>
            <a:ext cx="7297059" cy="6886840"/>
          </a:xfrm>
          <a:prstGeom prst="decagon">
            <a:avLst/>
          </a:prstGeom>
          <a:blipFill dpi="0" rotWithShape="0">
            <a:blip r:embed="rId9"/>
            <a:srcRect/>
            <a:stretch>
              <a:fillRect l="-710" r="-710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7033260"/>
            <a:ext cx="114300" cy="1143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70370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702945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A833407-3B78-9C54-2FD0-FA80436A5398}"/>
              </a:ext>
            </a:extLst>
          </p:cNvPr>
          <p:cNvSpPr/>
          <p:nvPr/>
        </p:nvSpPr>
        <p:spPr>
          <a:xfrm>
            <a:off x="6644496" y="2651603"/>
            <a:ext cx="144972" cy="136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48" name="Chevron 27">
            <a:extLst>
              <a:ext uri="{FF2B5EF4-FFF2-40B4-BE49-F238E27FC236}">
                <a16:creationId xmlns:a16="http://schemas.microsoft.com/office/drawing/2014/main" id="{AE8946D0-11B7-4F00-D4EB-69EFF92E0AFC}"/>
              </a:ext>
            </a:extLst>
          </p:cNvPr>
          <p:cNvSpPr/>
          <p:nvPr/>
        </p:nvSpPr>
        <p:spPr>
          <a:xfrm rot="10800000">
            <a:off x="6661733" y="2678700"/>
            <a:ext cx="90830" cy="908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4B80092-A1DC-3754-133A-A42418F00BD7}"/>
              </a:ext>
            </a:extLst>
          </p:cNvPr>
          <p:cNvSpPr/>
          <p:nvPr/>
        </p:nvSpPr>
        <p:spPr>
          <a:xfrm>
            <a:off x="6900802" y="2149939"/>
            <a:ext cx="1282792" cy="1267334"/>
          </a:xfrm>
          <a:prstGeom prst="ellipse">
            <a:avLst/>
          </a:prstGeom>
          <a:solidFill>
            <a:schemeClr val="bg1">
              <a:lumMod val="65000"/>
            </a:schemeClr>
          </a:solidFill>
          <a:ln w="25400">
            <a:noFill/>
            <a:prstDash val="sysDash"/>
          </a:ln>
          <a:effectLst>
            <a:outerShdw blurRad="326688" dist="50800" dir="8100000" sx="103000" sy="103000" algn="tr" rotWithShape="0">
              <a:prstClr val="black">
                <a:alpha val="2820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8478D16-6EA3-4E7A-9845-687F218CB96D}"/>
              </a:ext>
            </a:extLst>
          </p:cNvPr>
          <p:cNvSpPr/>
          <p:nvPr/>
        </p:nvSpPr>
        <p:spPr>
          <a:xfrm>
            <a:off x="6859339" y="2093376"/>
            <a:ext cx="1385186" cy="1385186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71" name="Block Arc 70">
            <a:extLst>
              <a:ext uri="{FF2B5EF4-FFF2-40B4-BE49-F238E27FC236}">
                <a16:creationId xmlns:a16="http://schemas.microsoft.com/office/drawing/2014/main" id="{2950880C-FF29-B26C-132C-9F4E8A88F3A1}"/>
              </a:ext>
            </a:extLst>
          </p:cNvPr>
          <p:cNvSpPr/>
          <p:nvPr/>
        </p:nvSpPr>
        <p:spPr>
          <a:xfrm>
            <a:off x="6823089" y="2047967"/>
            <a:ext cx="1455782" cy="1455782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72" name="Block Arc 71">
            <a:extLst>
              <a:ext uri="{FF2B5EF4-FFF2-40B4-BE49-F238E27FC236}">
                <a16:creationId xmlns:a16="http://schemas.microsoft.com/office/drawing/2014/main" id="{4C0257B0-63B7-1CB8-77E7-A1FA32FCEE83}"/>
              </a:ext>
            </a:extLst>
          </p:cNvPr>
          <p:cNvSpPr/>
          <p:nvPr/>
        </p:nvSpPr>
        <p:spPr>
          <a:xfrm rot="10800000">
            <a:off x="6826324" y="2069507"/>
            <a:ext cx="1455782" cy="1455782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917F8C-D955-0273-98B7-33DF7E70E0FC}"/>
              </a:ext>
            </a:extLst>
          </p:cNvPr>
          <p:cNvSpPr txBox="1"/>
          <p:nvPr/>
        </p:nvSpPr>
        <p:spPr>
          <a:xfrm>
            <a:off x="7027197" y="2449193"/>
            <a:ext cx="1047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ritannic Bold" panose="020B0903060703020204" pitchFamily="34" charset="0"/>
              </a:rPr>
              <a:t>Bool Query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5B25369-8CF9-2905-047C-1D5B552ECBD9}"/>
              </a:ext>
            </a:extLst>
          </p:cNvPr>
          <p:cNvSpPr/>
          <p:nvPr/>
        </p:nvSpPr>
        <p:spPr>
          <a:xfrm>
            <a:off x="5386429" y="2179928"/>
            <a:ext cx="1079598" cy="10795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Must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DAD740-B70C-82BD-38B8-BAB77DB159B3}"/>
              </a:ext>
            </a:extLst>
          </p:cNvPr>
          <p:cNvSpPr/>
          <p:nvPr/>
        </p:nvSpPr>
        <p:spPr>
          <a:xfrm>
            <a:off x="5947599" y="3408395"/>
            <a:ext cx="1079598" cy="10795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Britannic Bold" panose="020B0903060703020204" pitchFamily="34" charset="0"/>
              </a:rPr>
              <a:t>Must</a:t>
            </a:r>
            <a:r>
              <a:rPr lang="en-US" sz="1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  <a:latin typeface="Britannic Bold" panose="020B0903060703020204" pitchFamily="34" charset="0"/>
              </a:rPr>
              <a:t>Not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364EEDA-6B93-725B-236F-1992612F09B6}"/>
              </a:ext>
            </a:extLst>
          </p:cNvPr>
          <p:cNvSpPr/>
          <p:nvPr/>
        </p:nvSpPr>
        <p:spPr>
          <a:xfrm>
            <a:off x="8096134" y="3415614"/>
            <a:ext cx="1079598" cy="10795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Britannic Bold" panose="020B0903060703020204" pitchFamily="34" charset="0"/>
              </a:rPr>
              <a:t>Should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32993E-C16F-ED39-B737-5E127737F315}"/>
              </a:ext>
            </a:extLst>
          </p:cNvPr>
          <p:cNvSpPr/>
          <p:nvPr/>
        </p:nvSpPr>
        <p:spPr>
          <a:xfrm>
            <a:off x="8618177" y="2179928"/>
            <a:ext cx="1079598" cy="107959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Britannic Bold" panose="020B0903060703020204" pitchFamily="34" charset="0"/>
              </a:rPr>
              <a:t>Filter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764569-181E-EEBB-83A5-832A87E11C1D}"/>
              </a:ext>
            </a:extLst>
          </p:cNvPr>
          <p:cNvSpPr/>
          <p:nvPr/>
        </p:nvSpPr>
        <p:spPr>
          <a:xfrm rot="18895697">
            <a:off x="6832408" y="3327786"/>
            <a:ext cx="144972" cy="136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25" name="Chevron 27">
            <a:extLst>
              <a:ext uri="{FF2B5EF4-FFF2-40B4-BE49-F238E27FC236}">
                <a16:creationId xmlns:a16="http://schemas.microsoft.com/office/drawing/2014/main" id="{DF82459E-77CC-057D-A912-499B05DD9848}"/>
              </a:ext>
            </a:extLst>
          </p:cNvPr>
          <p:cNvSpPr/>
          <p:nvPr/>
        </p:nvSpPr>
        <p:spPr>
          <a:xfrm rot="8095697">
            <a:off x="6849645" y="3354883"/>
            <a:ext cx="90830" cy="908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64699A9-D3EE-D352-D5A9-3A25B480EB1F}"/>
              </a:ext>
            </a:extLst>
          </p:cNvPr>
          <p:cNvSpPr/>
          <p:nvPr/>
        </p:nvSpPr>
        <p:spPr>
          <a:xfrm rot="14292828">
            <a:off x="8155179" y="3318902"/>
            <a:ext cx="144972" cy="136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47045C66-CC91-B4EF-6D8F-AF970F3FB3DB}"/>
              </a:ext>
            </a:extLst>
          </p:cNvPr>
          <p:cNvSpPr/>
          <p:nvPr/>
        </p:nvSpPr>
        <p:spPr>
          <a:xfrm rot="3492828">
            <a:off x="8172416" y="3345999"/>
            <a:ext cx="90830" cy="908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A90E7B0-6971-0598-F511-6015F3A313E3}"/>
              </a:ext>
            </a:extLst>
          </p:cNvPr>
          <p:cNvSpPr/>
          <p:nvPr/>
        </p:nvSpPr>
        <p:spPr>
          <a:xfrm rot="10800000">
            <a:off x="8351969" y="2654561"/>
            <a:ext cx="144972" cy="136248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/>
          </a:p>
        </p:txBody>
      </p:sp>
      <p:sp>
        <p:nvSpPr>
          <p:cNvPr id="30" name="Chevron 27">
            <a:extLst>
              <a:ext uri="{FF2B5EF4-FFF2-40B4-BE49-F238E27FC236}">
                <a16:creationId xmlns:a16="http://schemas.microsoft.com/office/drawing/2014/main" id="{F304F4C9-9340-4935-A050-075B3196F9C9}"/>
              </a:ext>
            </a:extLst>
          </p:cNvPr>
          <p:cNvSpPr/>
          <p:nvPr/>
        </p:nvSpPr>
        <p:spPr>
          <a:xfrm>
            <a:off x="8369206" y="2681658"/>
            <a:ext cx="90830" cy="9083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eaLnBrk="1" latinLnBrk="0" hangingPunct="1"/>
            <a:endParaRPr lang="en-I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253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600220" y="2555748"/>
            <a:ext cx="1847088" cy="1746504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4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66470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4094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17575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2742934" y="2194560"/>
            <a:ext cx="2615184" cy="2468880"/>
          </a:xfrm>
          <a:prstGeom prst="decagon">
            <a:avLst/>
          </a:prstGeom>
          <a:blipFill dpi="0" rotWithShape="0">
            <a:blip r:embed="rId5"/>
            <a:srcRect/>
            <a:stretch>
              <a:fillRect l="-12564" r="-7339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8904210" y="2504948"/>
            <a:ext cx="1847088" cy="1746504"/>
          </a:xfrm>
          <a:prstGeom prst="decagon">
            <a:avLst/>
          </a:prstGeom>
          <a:blipFill dpi="0" rotWithShape="0">
            <a:blip r:embed="rId6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993400" y="2181860"/>
            <a:ext cx="2615184" cy="2468880"/>
          </a:xfrm>
          <a:prstGeom prst="decagon">
            <a:avLst/>
          </a:prstGeom>
          <a:blipFill>
            <a:blip r:embed="rId7"/>
            <a:srcRect/>
            <a:stretch>
              <a:fillRect l="412" r="-6250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4497835" y="1847088"/>
            <a:ext cx="3355848" cy="3163824"/>
          </a:xfrm>
          <a:prstGeom prst="decagon">
            <a:avLst/>
          </a:prstGeom>
          <a:blipFill dpi="0" rotWithShape="0">
            <a:blip r:embed="rId8"/>
            <a:srcRect/>
            <a:stretch>
              <a:fillRect l="-3869" r="241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717516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56225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736691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17575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1659118" y="2623820"/>
            <a:ext cx="1847088" cy="1746504"/>
          </a:xfrm>
          <a:prstGeom prst="decagon">
            <a:avLst/>
          </a:prstGeom>
          <a:blipFill dpi="0" rotWithShape="0">
            <a:blip r:embed="rId4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8789673" y="2555748"/>
            <a:ext cx="1847088" cy="1746504"/>
          </a:xfrm>
          <a:prstGeom prst="decagon">
            <a:avLst/>
          </a:prstGeom>
          <a:blipFill>
            <a:blip r:embed="rId5"/>
            <a:srcRect/>
            <a:stretch>
              <a:fillRect l="412" r="-6250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6779009" y="2262632"/>
            <a:ext cx="2615184" cy="2468880"/>
          </a:xfrm>
          <a:prstGeom prst="decagon">
            <a:avLst/>
          </a:prstGeom>
          <a:blipFill dpi="0" rotWithShape="0">
            <a:blip r:embed="rId6"/>
            <a:srcRect/>
            <a:stretch>
              <a:fillRect l="-3869" r="241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2797808" y="2262632"/>
            <a:ext cx="2615184" cy="2468880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7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4498848" y="1847088"/>
            <a:ext cx="3355848" cy="3163824"/>
          </a:xfrm>
          <a:prstGeom prst="decagon">
            <a:avLst/>
          </a:prstGeom>
          <a:blipFill dpi="0" rotWithShape="0">
            <a:blip r:embed="rId8"/>
            <a:srcRect/>
            <a:stretch>
              <a:fillRect l="-12564" r="-7339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31159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0"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10344917" y="255737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D1F4D56-3E56-80A0-A08E-ADBA889F153C}"/>
              </a:ext>
            </a:extLst>
          </p:cNvPr>
          <p:cNvGrpSpPr/>
          <p:nvPr/>
        </p:nvGrpSpPr>
        <p:grpSpPr>
          <a:xfrm>
            <a:off x="10344916" y="2557377"/>
            <a:ext cx="1847084" cy="1743246"/>
            <a:chOff x="1162049" y="2557377"/>
            <a:chExt cx="1847084" cy="1743246"/>
          </a:xfrm>
        </p:grpSpPr>
        <p:sp>
          <p:nvSpPr>
            <p:cNvPr id="20" name="Decagon 19">
              <a:extLst>
                <a:ext uri="{FF2B5EF4-FFF2-40B4-BE49-F238E27FC236}">
                  <a16:creationId xmlns:a16="http://schemas.microsoft.com/office/drawing/2014/main" id="{60D89171-635C-1A1D-0823-B134F48C7ED6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21" name="Decagon 20">
              <a:extLst>
                <a:ext uri="{FF2B5EF4-FFF2-40B4-BE49-F238E27FC236}">
                  <a16:creationId xmlns:a16="http://schemas.microsoft.com/office/drawing/2014/main" id="{DD4244EA-DBB2-8580-CDB3-677ACD1A2546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9575296" y="2195787"/>
            <a:ext cx="2616703" cy="2469600"/>
          </a:xfrm>
          <a:prstGeom prst="decagon">
            <a:avLst/>
          </a:prstGeom>
          <a:blipFill dpi="0" rotWithShape="0">
            <a:blip r:embed="rId7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9575297" y="2193406"/>
            <a:ext cx="2616703" cy="2471187"/>
          </a:xfrm>
          <a:prstGeom prst="decagon">
            <a:avLst/>
          </a:prstGeom>
          <a:blipFill dpi="0" rotWithShape="0">
            <a:blip r:embed="rId8"/>
            <a:srcRect/>
            <a:stretch>
              <a:fillRect l="-14954" t="-20186" r="-12671" b="-14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8240385" y="-45720"/>
            <a:ext cx="7314944" cy="6903720"/>
          </a:xfrm>
          <a:prstGeom prst="decagon">
            <a:avLst/>
          </a:prstGeom>
          <a:blipFill dpi="0" rotWithShape="0">
            <a:blip r:embed="rId9"/>
            <a:srcRect/>
            <a:stretch>
              <a:fillRect l="-10997" t="-2542" r="-74613" b="254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9516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9516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98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70027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95160"/>
            <a:ext cx="114300" cy="11430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E8B0F6C-8CB8-0816-807F-B2156121AE23}"/>
              </a:ext>
            </a:extLst>
          </p:cNvPr>
          <p:cNvSpPr/>
          <p:nvPr/>
        </p:nvSpPr>
        <p:spPr>
          <a:xfrm>
            <a:off x="3136088" y="5122410"/>
            <a:ext cx="2271923" cy="47132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14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Machine Learning Node</a:t>
            </a:r>
            <a:endParaRPr lang="en-IR" sz="14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1ABB165-8F76-E0A7-D2E3-730087979B29}"/>
              </a:ext>
            </a:extLst>
          </p:cNvPr>
          <p:cNvSpPr/>
          <p:nvPr/>
        </p:nvSpPr>
        <p:spPr>
          <a:xfrm>
            <a:off x="2938405" y="4569070"/>
            <a:ext cx="2667290" cy="55334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0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Data Node</a:t>
            </a:r>
            <a:endParaRPr lang="en-IR" sz="20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2C0DD42-3CF5-8D78-0013-F322CD8082F6}"/>
              </a:ext>
            </a:extLst>
          </p:cNvPr>
          <p:cNvSpPr/>
          <p:nvPr/>
        </p:nvSpPr>
        <p:spPr>
          <a:xfrm>
            <a:off x="2759169" y="3940530"/>
            <a:ext cx="3029782" cy="62854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Ingest Node</a:t>
            </a:r>
            <a:endParaRPr lang="en-IR" sz="24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443E8BA-8517-7CA3-2D22-4714F72111D0}"/>
              </a:ext>
            </a:extLst>
          </p:cNvPr>
          <p:cNvSpPr/>
          <p:nvPr/>
        </p:nvSpPr>
        <p:spPr>
          <a:xfrm>
            <a:off x="2605832" y="3230619"/>
            <a:ext cx="3332437" cy="709911"/>
          </a:xfrm>
          <a:prstGeom prst="roundRect">
            <a:avLst>
              <a:gd name="adj" fmla="val 5000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4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Master Node</a:t>
            </a:r>
            <a:endParaRPr lang="en-IR" sz="24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201CD5D-6E51-0664-AE01-DB4522C7590B}"/>
              </a:ext>
            </a:extLst>
          </p:cNvPr>
          <p:cNvSpPr/>
          <p:nvPr/>
        </p:nvSpPr>
        <p:spPr>
          <a:xfrm>
            <a:off x="2459270" y="2472282"/>
            <a:ext cx="3559755" cy="758337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8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Coordinating Node</a:t>
            </a:r>
            <a:endParaRPr lang="en-IR" sz="28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EBB036B-29E1-8F53-F9F0-FF72815E291D}"/>
              </a:ext>
            </a:extLst>
          </p:cNvPr>
          <p:cNvSpPr/>
          <p:nvPr/>
        </p:nvSpPr>
        <p:spPr>
          <a:xfrm>
            <a:off x="2350439" y="1653138"/>
            <a:ext cx="3845196" cy="819144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sz="2800" dirty="0">
                <a:solidFill>
                  <a:schemeClr val="tx1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Connection Node</a:t>
            </a:r>
            <a:endParaRPr lang="en-IR" sz="2800" b="1" dirty="0">
              <a:solidFill>
                <a:schemeClr val="tx1"/>
              </a:solidFill>
              <a:effectLst>
                <a:reflection blurRad="6350" stA="47742" endPos="58522" dir="5400000" sy="-100000" algn="bl" rotWithShape="0"/>
              </a:effectLst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786168-7E28-9B77-29D6-D7C4E3DC4A27}"/>
              </a:ext>
            </a:extLst>
          </p:cNvPr>
          <p:cNvCxnSpPr>
            <a:cxnSpLocks/>
          </p:cNvCxnSpPr>
          <p:nvPr/>
        </p:nvCxnSpPr>
        <p:spPr>
          <a:xfrm>
            <a:off x="2759169" y="1648434"/>
            <a:ext cx="3092536" cy="4703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86A212D-EC77-A129-567B-E3CF513CBA86}"/>
              </a:ext>
            </a:extLst>
          </p:cNvPr>
          <p:cNvSpPr txBox="1"/>
          <p:nvPr/>
        </p:nvSpPr>
        <p:spPr>
          <a:xfrm>
            <a:off x="1480597" y="873599"/>
            <a:ext cx="55171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40000"/>
                    <a:lumOff val="60000"/>
                  </a:schemeClr>
                </a:solidFill>
                <a:latin typeface="Britannic Bold" panose="020B0903060703020204" pitchFamily="34" charset="0"/>
              </a:rPr>
              <a:t>Clues available from the thief</a:t>
            </a:r>
          </a:p>
        </p:txBody>
      </p:sp>
    </p:spTree>
    <p:extLst>
      <p:ext uri="{BB962C8B-B14F-4D97-AF65-F5344CB8AC3E}">
        <p14:creationId xmlns:p14="http://schemas.microsoft.com/office/powerpoint/2010/main" val="184595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3" grpId="0" animBg="1"/>
      <p:bldP spid="30" grpId="0" animBg="1"/>
      <p:bldP spid="31" grpId="0" animBg="1"/>
      <p:bldP spid="3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8"/>
                    </a14:imgEffect>
                  </a14:imgLayer>
                </a14:imgProps>
              </a:ext>
            </a:extLst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66470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6409439" y="547243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590651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175759" y="547243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6728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1659118" y="2623820"/>
            <a:ext cx="1847088" cy="1746504"/>
          </a:xfrm>
          <a:prstGeom prst="decagon">
            <a:avLst/>
          </a:prstGeom>
          <a:blipFill dpi="0" rotWithShape="0">
            <a:blip r:embed="rId4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8789673" y="2555748"/>
            <a:ext cx="1847088" cy="1746504"/>
          </a:xfrm>
          <a:prstGeom prst="decagon">
            <a:avLst/>
          </a:prstGeom>
          <a:blipFill>
            <a:blip r:embed="rId5"/>
            <a:srcRect/>
            <a:stretch>
              <a:fillRect l="412" r="-6250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6779009" y="2262632"/>
            <a:ext cx="2615184" cy="2468880"/>
          </a:xfrm>
          <a:prstGeom prst="decagon">
            <a:avLst/>
          </a:prstGeom>
          <a:blipFill dpi="0" rotWithShape="0">
            <a:blip r:embed="rId6"/>
            <a:srcRect/>
            <a:stretch>
              <a:fillRect l="-3869" r="2419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2797808" y="2262632"/>
            <a:ext cx="2615184" cy="2468880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7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4498848" y="1847088"/>
            <a:ext cx="3355848" cy="3163824"/>
          </a:xfrm>
          <a:prstGeom prst="decagon">
            <a:avLst/>
          </a:prstGeom>
          <a:blipFill dpi="0" rotWithShape="0">
            <a:blip r:embed="rId8"/>
            <a:srcRect/>
            <a:stretch>
              <a:fillRect l="-12564" r="-7339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4154598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6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9182867" y="255737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4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162049" y="2557377"/>
            <a:ext cx="1847083" cy="1743246"/>
          </a:xfrm>
          <a:prstGeom prst="decagon">
            <a:avLst/>
          </a:prstGeom>
          <a:blipFill dpi="0" rotWithShape="0">
            <a:blip r:embed="rId5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2538227" y="219420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7168899" y="2194200"/>
            <a:ext cx="2616703" cy="2469600"/>
          </a:xfrm>
          <a:prstGeom prst="decagon">
            <a:avLst/>
          </a:prstGeom>
          <a:blipFill dpi="0" rotWithShape="0">
            <a:blip r:embed="rId7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4420367" y="1846550"/>
            <a:ext cx="3351266" cy="3164900"/>
          </a:xfrm>
          <a:prstGeom prst="decagon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547497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54787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54825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2673129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>
            <a:extLst>
              <a:ext uri="{FF2B5EF4-FFF2-40B4-BE49-F238E27FC236}">
                <a16:creationId xmlns:a16="http://schemas.microsoft.com/office/drawing/2014/main" id="{B9AF6640-3719-1AAD-B223-8953DCBC25AD}"/>
              </a:ext>
            </a:extLst>
          </p:cNvPr>
          <p:cNvSpPr/>
          <p:nvPr/>
        </p:nvSpPr>
        <p:spPr>
          <a:xfrm>
            <a:off x="3135380" y="2032427"/>
            <a:ext cx="2774662" cy="2760568"/>
          </a:xfrm>
          <a:prstGeom prst="ellipse">
            <a:avLst/>
          </a:prstGeom>
          <a:solidFill>
            <a:schemeClr val="bg1"/>
          </a:solidFill>
          <a:ln w="25400">
            <a:noFill/>
            <a:prstDash val="sysDash"/>
          </a:ln>
          <a:effectLst>
            <a:outerShdw blurRad="326688" dist="50800" dir="8100000" sx="103000" sy="103000" algn="tr" rotWithShape="0">
              <a:prstClr val="black">
                <a:alpha val="2820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A639EE79-0262-D6EF-A520-BB206813656C}"/>
              </a:ext>
            </a:extLst>
          </p:cNvPr>
          <p:cNvSpPr/>
          <p:nvPr/>
        </p:nvSpPr>
        <p:spPr>
          <a:xfrm rot="16200000">
            <a:off x="5813589" y="3324106"/>
            <a:ext cx="291884" cy="274320"/>
          </a:xfrm>
          <a:prstGeom prst="ellipse">
            <a:avLst/>
          </a:prstGeom>
          <a:solidFill>
            <a:srgbClr val="0C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5F95A6B-50F1-3161-AA23-E4DA3A7DE9E8}"/>
              </a:ext>
            </a:extLst>
          </p:cNvPr>
          <p:cNvSpPr/>
          <p:nvPr/>
        </p:nvSpPr>
        <p:spPr>
          <a:xfrm rot="19740157">
            <a:off x="5451560" y="4207184"/>
            <a:ext cx="291884" cy="274320"/>
          </a:xfrm>
          <a:prstGeom prst="ellipse">
            <a:avLst/>
          </a:prstGeom>
          <a:solidFill>
            <a:srgbClr val="0C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41" name="Decagon 40">
            <a:extLst>
              <a:ext uri="{FF2B5EF4-FFF2-40B4-BE49-F238E27FC236}">
                <a16:creationId xmlns:a16="http://schemas.microsoft.com/office/drawing/2014/main" id="{7C937068-5610-54DC-427D-13122DB8222B}"/>
              </a:ext>
            </a:extLst>
          </p:cNvPr>
          <p:cNvSpPr/>
          <p:nvPr/>
        </p:nvSpPr>
        <p:spPr>
          <a:xfrm>
            <a:off x="6297153" y="2850716"/>
            <a:ext cx="1275512" cy="1224552"/>
          </a:xfrm>
          <a:prstGeom prst="dec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ecagon 39">
            <a:extLst>
              <a:ext uri="{FF2B5EF4-FFF2-40B4-BE49-F238E27FC236}">
                <a16:creationId xmlns:a16="http://schemas.microsoft.com/office/drawing/2014/main" id="{BE95C253-549F-8E56-68E9-905856A11626}"/>
              </a:ext>
            </a:extLst>
          </p:cNvPr>
          <p:cNvSpPr/>
          <p:nvPr/>
        </p:nvSpPr>
        <p:spPr>
          <a:xfrm>
            <a:off x="1566828" y="2756300"/>
            <a:ext cx="1275512" cy="1224552"/>
          </a:xfrm>
          <a:prstGeom prst="dec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Decagon 38">
            <a:extLst>
              <a:ext uri="{FF2B5EF4-FFF2-40B4-BE49-F238E27FC236}">
                <a16:creationId xmlns:a16="http://schemas.microsoft.com/office/drawing/2014/main" id="{AA8D8BAB-AC52-EAC0-9075-28D303E37268}"/>
              </a:ext>
            </a:extLst>
          </p:cNvPr>
          <p:cNvSpPr/>
          <p:nvPr/>
        </p:nvSpPr>
        <p:spPr>
          <a:xfrm>
            <a:off x="3933681" y="5070312"/>
            <a:ext cx="1275512" cy="1224552"/>
          </a:xfrm>
          <a:prstGeom prst="dec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43558D9-03DC-62FC-CBCE-AA21CE9DE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1150" y="5491740"/>
            <a:ext cx="1084284" cy="439243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3F2E4D57-C4EE-0B3F-2D87-8AB4DAA35774}"/>
              </a:ext>
            </a:extLst>
          </p:cNvPr>
          <p:cNvSpPr/>
          <p:nvPr/>
        </p:nvSpPr>
        <p:spPr>
          <a:xfrm>
            <a:off x="3134435" y="2014630"/>
            <a:ext cx="2788920" cy="2788920"/>
          </a:xfrm>
          <a:prstGeom prst="ellipse">
            <a:avLst/>
          </a:prstGeom>
          <a:noFill/>
          <a:ln w="254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47" name="Block Arc 46">
            <a:extLst>
              <a:ext uri="{FF2B5EF4-FFF2-40B4-BE49-F238E27FC236}">
                <a16:creationId xmlns:a16="http://schemas.microsoft.com/office/drawing/2014/main" id="{9B16C577-B4AB-78F5-0939-076A742731F3}"/>
              </a:ext>
            </a:extLst>
          </p:cNvPr>
          <p:cNvSpPr/>
          <p:nvPr/>
        </p:nvSpPr>
        <p:spPr>
          <a:xfrm>
            <a:off x="3051076" y="1794166"/>
            <a:ext cx="2931058" cy="2931058"/>
          </a:xfrm>
          <a:prstGeom prst="blockArc">
            <a:avLst>
              <a:gd name="adj1" fmla="val 14652847"/>
              <a:gd name="adj2" fmla="val 17784947"/>
              <a:gd name="adj3" fmla="val 5640"/>
            </a:avLst>
          </a:prstGeom>
          <a:solidFill>
            <a:srgbClr val="0C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>
              <a:solidFill>
                <a:schemeClr val="tx1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DC9486F-1060-5D27-3E68-DBA55781F81E}"/>
              </a:ext>
            </a:extLst>
          </p:cNvPr>
          <p:cNvSpPr/>
          <p:nvPr/>
        </p:nvSpPr>
        <p:spPr>
          <a:xfrm rot="2238105">
            <a:off x="3393843" y="2257855"/>
            <a:ext cx="291884" cy="274320"/>
          </a:xfrm>
          <a:prstGeom prst="ellipse">
            <a:avLst/>
          </a:prstGeom>
          <a:solidFill>
            <a:srgbClr val="0C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20F87624-6FB8-3267-4C00-1AD23D57798A}"/>
              </a:ext>
            </a:extLst>
          </p:cNvPr>
          <p:cNvSpPr/>
          <p:nvPr/>
        </p:nvSpPr>
        <p:spPr>
          <a:xfrm rot="13038105">
            <a:off x="3433300" y="2285233"/>
            <a:ext cx="182880" cy="18288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85A23AD2-368C-6B80-DBC7-07B78E1008AF}"/>
              </a:ext>
            </a:extLst>
          </p:cNvPr>
          <p:cNvSpPr/>
          <p:nvPr/>
        </p:nvSpPr>
        <p:spPr>
          <a:xfrm rot="1202093">
            <a:off x="5442928" y="2254796"/>
            <a:ext cx="291884" cy="274320"/>
          </a:xfrm>
          <a:prstGeom prst="ellipse">
            <a:avLst/>
          </a:prstGeom>
          <a:solidFill>
            <a:srgbClr val="0C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/>
          </a:p>
        </p:txBody>
      </p:sp>
      <p:sp>
        <p:nvSpPr>
          <p:cNvPr id="57" name="Chevron 56">
            <a:extLst>
              <a:ext uri="{FF2B5EF4-FFF2-40B4-BE49-F238E27FC236}">
                <a16:creationId xmlns:a16="http://schemas.microsoft.com/office/drawing/2014/main" id="{3DE75104-4CFD-8716-0FB1-02208A8837FE}"/>
              </a:ext>
            </a:extLst>
          </p:cNvPr>
          <p:cNvSpPr/>
          <p:nvPr/>
        </p:nvSpPr>
        <p:spPr>
          <a:xfrm rot="19160837">
            <a:off x="5527961" y="2287578"/>
            <a:ext cx="152078" cy="171791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D1CFD5C-F041-E4AF-AA1F-D11610141F4C}"/>
              </a:ext>
            </a:extLst>
          </p:cNvPr>
          <p:cNvSpPr/>
          <p:nvPr/>
        </p:nvSpPr>
        <p:spPr>
          <a:xfrm>
            <a:off x="2921204" y="3319898"/>
            <a:ext cx="291884" cy="274320"/>
          </a:xfrm>
          <a:prstGeom prst="ellipse">
            <a:avLst/>
          </a:prstGeom>
          <a:solidFill>
            <a:srgbClr val="0C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59" name="Chevron 58">
            <a:extLst>
              <a:ext uri="{FF2B5EF4-FFF2-40B4-BE49-F238E27FC236}">
                <a16:creationId xmlns:a16="http://schemas.microsoft.com/office/drawing/2014/main" id="{B593EB99-6E78-060E-7CB6-C18892441B1E}"/>
              </a:ext>
            </a:extLst>
          </p:cNvPr>
          <p:cNvSpPr/>
          <p:nvPr/>
        </p:nvSpPr>
        <p:spPr>
          <a:xfrm rot="10800000">
            <a:off x="2977209" y="3369914"/>
            <a:ext cx="182880" cy="18288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AF2AF36-10A1-004F-6445-30ECAAC56858}"/>
              </a:ext>
            </a:extLst>
          </p:cNvPr>
          <p:cNvSpPr/>
          <p:nvPr/>
        </p:nvSpPr>
        <p:spPr>
          <a:xfrm rot="19740157">
            <a:off x="4411052" y="4704872"/>
            <a:ext cx="291884" cy="274320"/>
          </a:xfrm>
          <a:prstGeom prst="ellipse">
            <a:avLst/>
          </a:prstGeom>
          <a:solidFill>
            <a:srgbClr val="0C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C3B28747-D704-5EFB-C041-6E0DF99770E6}"/>
              </a:ext>
            </a:extLst>
          </p:cNvPr>
          <p:cNvSpPr/>
          <p:nvPr/>
        </p:nvSpPr>
        <p:spPr>
          <a:xfrm rot="5400000">
            <a:off x="4475262" y="4750458"/>
            <a:ext cx="182880" cy="18288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0EEE2B6-9082-7A94-06A3-DFA133FEB5D8}"/>
              </a:ext>
            </a:extLst>
          </p:cNvPr>
          <p:cNvSpPr/>
          <p:nvPr/>
        </p:nvSpPr>
        <p:spPr>
          <a:xfrm rot="18618472">
            <a:off x="3366086" y="4262131"/>
            <a:ext cx="291884" cy="274320"/>
          </a:xfrm>
          <a:prstGeom prst="ellipse">
            <a:avLst/>
          </a:prstGeom>
          <a:solidFill>
            <a:srgbClr val="0C35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4" name="Chevron 63">
            <a:extLst>
              <a:ext uri="{FF2B5EF4-FFF2-40B4-BE49-F238E27FC236}">
                <a16:creationId xmlns:a16="http://schemas.microsoft.com/office/drawing/2014/main" id="{DCA6072F-108E-FC9E-1EE8-EA5B90A9EFDD}"/>
              </a:ext>
            </a:extLst>
          </p:cNvPr>
          <p:cNvSpPr/>
          <p:nvPr/>
        </p:nvSpPr>
        <p:spPr>
          <a:xfrm rot="7818472">
            <a:off x="3410639" y="4323924"/>
            <a:ext cx="182880" cy="18288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2894550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2894550" y="2397357"/>
            <a:ext cx="1847083" cy="1743246"/>
          </a:xfrm>
          <a:prstGeom prst="decagon">
            <a:avLst/>
          </a:prstGeom>
          <a:blipFill dpi="0" rotWithShape="0">
            <a:blip r:embed="rId5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12124930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12124929" y="2034180"/>
            <a:ext cx="2616703" cy="2469600"/>
          </a:xfrm>
          <a:prstGeom prst="decagon">
            <a:avLst/>
          </a:prstGeom>
          <a:blipFill dpi="0" rotWithShape="0">
            <a:blip r:embed="rId7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21" name="Decagon 20">
            <a:extLst>
              <a:ext uri="{FF2B5EF4-FFF2-40B4-BE49-F238E27FC236}">
                <a16:creationId xmlns:a16="http://schemas.microsoft.com/office/drawing/2014/main" id="{7B918ED1-5109-CC21-30CD-BA5E58294450}"/>
              </a:ext>
            </a:extLst>
          </p:cNvPr>
          <p:cNvSpPr/>
          <p:nvPr/>
        </p:nvSpPr>
        <p:spPr>
          <a:xfrm>
            <a:off x="12124928" y="1445823"/>
            <a:ext cx="3861027" cy="3646313"/>
          </a:xfrm>
          <a:prstGeom prst="decagon">
            <a:avLst/>
          </a:prstGeom>
          <a:blipFill dpi="0" rotWithShape="0">
            <a:blip r:embed="rId8"/>
            <a:srcRect/>
            <a:stretch>
              <a:fillRect l="-14954" t="-20186" r="-12671" b="-1495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8234932" y="0"/>
            <a:ext cx="7261835" cy="6858000"/>
          </a:xfrm>
          <a:prstGeom prst="decagon">
            <a:avLst/>
          </a:prstGeom>
          <a:blipFill>
            <a:blip r:embed="rId9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3C60D4-9F14-B286-5723-2437425C46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66129" y="2565062"/>
            <a:ext cx="2186550" cy="1639912"/>
          </a:xfrm>
          <a:prstGeom prst="rect">
            <a:avLst/>
          </a:prstGeom>
        </p:spPr>
      </p:pic>
      <p:sp>
        <p:nvSpPr>
          <p:cNvPr id="25" name="Decagon 24">
            <a:extLst>
              <a:ext uri="{FF2B5EF4-FFF2-40B4-BE49-F238E27FC236}">
                <a16:creationId xmlns:a16="http://schemas.microsoft.com/office/drawing/2014/main" id="{45386177-5FA9-588A-6633-1B4EB594E9EB}"/>
              </a:ext>
            </a:extLst>
          </p:cNvPr>
          <p:cNvSpPr/>
          <p:nvPr/>
        </p:nvSpPr>
        <p:spPr>
          <a:xfrm>
            <a:off x="2257616" y="1221157"/>
            <a:ext cx="1275512" cy="1224552"/>
          </a:xfrm>
          <a:prstGeom prst="decagon">
            <a:avLst/>
          </a:prstGeom>
          <a:blipFill>
            <a:blip r:embed="rId11"/>
            <a:srcRect/>
            <a:stretch>
              <a:fillRect l="1" t="-2081" r="-10210" b="-12715"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ecagon 25">
            <a:extLst>
              <a:ext uri="{FF2B5EF4-FFF2-40B4-BE49-F238E27FC236}">
                <a16:creationId xmlns:a16="http://schemas.microsoft.com/office/drawing/2014/main" id="{C3B490BC-FDFE-57B3-5E57-F2D5E0BBA28D}"/>
              </a:ext>
            </a:extLst>
          </p:cNvPr>
          <p:cNvSpPr/>
          <p:nvPr/>
        </p:nvSpPr>
        <p:spPr>
          <a:xfrm>
            <a:off x="5657291" y="4392757"/>
            <a:ext cx="1275512" cy="1224552"/>
          </a:xfrm>
          <a:prstGeom prst="dec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249CEF1-BD83-2AD1-7134-4A93D93CB2C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2939" y="4839097"/>
            <a:ext cx="1028674" cy="3402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3DEAFD5-CE57-E4E3-9152-4910560500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94373" y="3233296"/>
            <a:ext cx="984172" cy="315243"/>
          </a:xfrm>
          <a:prstGeom prst="rect">
            <a:avLst/>
          </a:prstGeom>
        </p:spPr>
      </p:pic>
      <p:sp>
        <p:nvSpPr>
          <p:cNvPr id="42" name="Decagon 41">
            <a:extLst>
              <a:ext uri="{FF2B5EF4-FFF2-40B4-BE49-F238E27FC236}">
                <a16:creationId xmlns:a16="http://schemas.microsoft.com/office/drawing/2014/main" id="{48D6EE50-A784-27BA-7565-3463446E8FBF}"/>
              </a:ext>
            </a:extLst>
          </p:cNvPr>
          <p:cNvSpPr/>
          <p:nvPr/>
        </p:nvSpPr>
        <p:spPr>
          <a:xfrm>
            <a:off x="5598898" y="1208112"/>
            <a:ext cx="1275512" cy="1224552"/>
          </a:xfrm>
          <a:prstGeom prst="dec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380F3EB-FA5B-FAC9-D824-58EE1B868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41953" y="1437114"/>
            <a:ext cx="818065" cy="748442"/>
          </a:xfrm>
          <a:prstGeom prst="rect">
            <a:avLst/>
          </a:prstGeom>
        </p:spPr>
      </p:pic>
      <p:sp>
        <p:nvSpPr>
          <p:cNvPr id="49" name="Decagon 48">
            <a:extLst>
              <a:ext uri="{FF2B5EF4-FFF2-40B4-BE49-F238E27FC236}">
                <a16:creationId xmlns:a16="http://schemas.microsoft.com/office/drawing/2014/main" id="{396CF3F9-FB63-E153-52F5-564AD14380CB}"/>
              </a:ext>
            </a:extLst>
          </p:cNvPr>
          <p:cNvSpPr/>
          <p:nvPr/>
        </p:nvSpPr>
        <p:spPr>
          <a:xfrm>
            <a:off x="2124986" y="4433334"/>
            <a:ext cx="1275512" cy="1224552"/>
          </a:xfrm>
          <a:prstGeom prst="decago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19ACC36C-314B-BB45-4063-BE0D99E677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7357" y="4702169"/>
            <a:ext cx="876007" cy="656160"/>
          </a:xfrm>
          <a:prstGeom prst="rect">
            <a:avLst/>
          </a:prstGeom>
        </p:spPr>
      </p:pic>
      <p:sp>
        <p:nvSpPr>
          <p:cNvPr id="67" name="Chevron 60">
            <a:extLst>
              <a:ext uri="{FF2B5EF4-FFF2-40B4-BE49-F238E27FC236}">
                <a16:creationId xmlns:a16="http://schemas.microsoft.com/office/drawing/2014/main" id="{A8DD21E3-07D8-9C06-3D4E-7555433681C8}"/>
              </a:ext>
            </a:extLst>
          </p:cNvPr>
          <p:cNvSpPr/>
          <p:nvPr/>
        </p:nvSpPr>
        <p:spPr>
          <a:xfrm rot="2571725">
            <a:off x="5512560" y="4276775"/>
            <a:ext cx="182880" cy="18288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sp>
        <p:nvSpPr>
          <p:cNvPr id="92" name="Chevron 60">
            <a:extLst>
              <a:ext uri="{FF2B5EF4-FFF2-40B4-BE49-F238E27FC236}">
                <a16:creationId xmlns:a16="http://schemas.microsoft.com/office/drawing/2014/main" id="{BC84BF46-70AF-7D3B-0D76-7FE7E5294BEA}"/>
              </a:ext>
            </a:extLst>
          </p:cNvPr>
          <p:cNvSpPr/>
          <p:nvPr/>
        </p:nvSpPr>
        <p:spPr>
          <a:xfrm rot="469087">
            <a:off x="5876258" y="3374604"/>
            <a:ext cx="182880" cy="182880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R">
              <a:solidFill>
                <a:schemeClr val="tx1"/>
              </a:solidFill>
            </a:endParaRP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77587BA-9485-1824-C09E-8A282B2309A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41381" y="3141172"/>
            <a:ext cx="811808" cy="698155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FE4E9D2D-C8FC-E335-7CC7-0F81BC19A0FA}"/>
              </a:ext>
            </a:extLst>
          </p:cNvPr>
          <p:cNvSpPr txBox="1"/>
          <p:nvPr/>
        </p:nvSpPr>
        <p:spPr>
          <a:xfrm>
            <a:off x="1777152" y="226767"/>
            <a:ext cx="64028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ctr" rtl="1"/>
            <a:r>
              <a:rPr lang="en-US" sz="4000" dirty="0">
                <a:ln>
                  <a:solidFill>
                    <a:srgbClr val="002060"/>
                  </a:solidFill>
                </a:ln>
                <a:solidFill>
                  <a:srgbClr val="0C354A"/>
                </a:solidFill>
                <a:latin typeface="Britannic Bold" panose="020B0903060703020204" pitchFamily="34" charset="0"/>
                <a:cs typeface="X Titre" panose="02000400000000000000" pitchFamily="2" charset="-78"/>
              </a:rPr>
              <a:t>What is Elasticsearch??</a:t>
            </a:r>
          </a:p>
        </p:txBody>
      </p:sp>
    </p:spTree>
    <p:extLst>
      <p:ext uri="{BB962C8B-B14F-4D97-AF65-F5344CB8AC3E}">
        <p14:creationId xmlns:p14="http://schemas.microsoft.com/office/powerpoint/2010/main" val="23393425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6"/>
                    </a14:imgEffect>
                  </a14:imgLayer>
                </a14:imgProps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9182867" y="255737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4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162049" y="2557377"/>
            <a:ext cx="1847083" cy="1743246"/>
          </a:xfrm>
          <a:prstGeom prst="decagon">
            <a:avLst/>
          </a:prstGeom>
          <a:blipFill dpi="0" rotWithShape="0">
            <a:blip r:embed="rId5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2538227" y="219420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7168899" y="2194200"/>
            <a:ext cx="2616703" cy="2469600"/>
          </a:xfrm>
          <a:prstGeom prst="decagon">
            <a:avLst/>
          </a:prstGeom>
          <a:blipFill dpi="0" rotWithShape="0">
            <a:blip r:embed="rId7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4420367" y="1846550"/>
            <a:ext cx="3351266" cy="3164900"/>
          </a:xfrm>
          <a:prstGeom prst="decagon">
            <a:avLst/>
          </a:prstGeom>
          <a:blipFill>
            <a:blip r:embed="rId8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547497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54787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5473964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</p:spTree>
    <p:extLst>
      <p:ext uri="{BB962C8B-B14F-4D97-AF65-F5344CB8AC3E}">
        <p14:creationId xmlns:p14="http://schemas.microsoft.com/office/powerpoint/2010/main" val="1910194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60"/>
                    </a14:imgEffect>
                  </a14:imgLayer>
                </a14:imgProps>
              </a:ext>
            </a:extLst>
          </a:blip>
          <a:stretch>
            <a:fillRect l="-34110" t="-8625" r="-258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468121" y="2437855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4"/>
              <a:srcRect/>
              <a:stretch>
                <a:fillRect t="-2978" b="-2978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2659880" y="2075038"/>
            <a:ext cx="2615184" cy="2468880"/>
          </a:xfrm>
          <a:prstGeom prst="decagon">
            <a:avLst/>
          </a:prstGeom>
          <a:blipFill dpi="0" rotWithShape="0">
            <a:blip r:embed="rId5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8922511" y="2434597"/>
            <a:ext cx="1847088" cy="1746504"/>
          </a:xfrm>
          <a:prstGeom prst="decagon">
            <a:avLst/>
          </a:prstGeom>
          <a:blipFill dpi="0" rotWithShape="0">
            <a:blip r:embed="rId6"/>
            <a:srcRect/>
            <a:stretch>
              <a:fillRect l="-6514" r="-651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962656" y="2075038"/>
            <a:ext cx="2615184" cy="2468880"/>
          </a:xfrm>
          <a:prstGeom prst="decagon">
            <a:avLst/>
          </a:prstGeom>
          <a:blipFill>
            <a:blip r:embed="rId7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816349" y="547497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54787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54825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558539" y="547497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4440936" y="1727566"/>
            <a:ext cx="3355848" cy="3163824"/>
          </a:xfrm>
          <a:prstGeom prst="decagon">
            <a:avLst/>
          </a:prstGeom>
          <a:blipFill>
            <a:blip r:embed="rId8"/>
            <a:stretch>
              <a:fillRect l="-34110" t="-8625" r="-2582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 dirty="0"/>
          </a:p>
        </p:txBody>
      </p:sp>
    </p:spTree>
    <p:extLst>
      <p:ext uri="{BB962C8B-B14F-4D97-AF65-F5344CB8AC3E}">
        <p14:creationId xmlns:p14="http://schemas.microsoft.com/office/powerpoint/2010/main" val="2401011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348C5CB-8394-6E5D-927F-4392D917FE1A}"/>
              </a:ext>
            </a:extLst>
          </p:cNvPr>
          <p:cNvGrpSpPr/>
          <p:nvPr/>
        </p:nvGrpSpPr>
        <p:grpSpPr>
          <a:xfrm>
            <a:off x="10344917" y="2397357"/>
            <a:ext cx="1847084" cy="1743246"/>
            <a:chOff x="1162049" y="2557377"/>
            <a:chExt cx="1847084" cy="1743246"/>
          </a:xfrm>
        </p:grpSpPr>
        <p:sp>
          <p:nvSpPr>
            <p:cNvPr id="10" name="Decagon 9">
              <a:extLst>
                <a:ext uri="{FF2B5EF4-FFF2-40B4-BE49-F238E27FC236}">
                  <a16:creationId xmlns:a16="http://schemas.microsoft.com/office/drawing/2014/main" id="{5A71A393-B132-FB6E-00A8-7DEB36DFE121}"/>
                </a:ext>
              </a:extLst>
            </p:cNvPr>
            <p:cNvSpPr/>
            <p:nvPr/>
          </p:nvSpPr>
          <p:spPr>
            <a:xfrm>
              <a:off x="1162050" y="2557377"/>
              <a:ext cx="1847083" cy="1743246"/>
            </a:xfrm>
            <a:prstGeom prst="decagon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  <p:sp>
          <p:nvSpPr>
            <p:cNvPr id="11" name="Decagon 10">
              <a:extLst>
                <a:ext uri="{FF2B5EF4-FFF2-40B4-BE49-F238E27FC236}">
                  <a16:creationId xmlns:a16="http://schemas.microsoft.com/office/drawing/2014/main" id="{1964901F-2724-DA92-411A-701510125C47}"/>
                </a:ext>
              </a:extLst>
            </p:cNvPr>
            <p:cNvSpPr/>
            <p:nvPr/>
          </p:nvSpPr>
          <p:spPr>
            <a:xfrm>
              <a:off x="1162049" y="2557377"/>
              <a:ext cx="1847083" cy="1743246"/>
            </a:xfrm>
            <a:prstGeom prst="decagon">
              <a:avLst/>
            </a:prstGeom>
            <a:blipFill dpi="0" rotWithShape="0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0000" b="90000" l="10000" r="90978">
                            <a14:foregroundMark x1="80533" y1="67422" x2="87711" y2="62733"/>
                            <a14:foregroundMark x1="87711" y1="62733" x2="88022" y2="62111"/>
                            <a14:foregroundMark x1="82311" y1="64667" x2="82311" y2="64667"/>
                            <a14:foregroundMark x1="87622" y1="61111" x2="87622" y2="61111"/>
                            <a14:foregroundMark x1="86644" y1="57178" x2="90578" y2="63089"/>
                            <a14:foregroundMark x1="90778" y1="59356" x2="86244" y2="59933"/>
                            <a14:foregroundMark x1="87422" y1="66444" x2="89600" y2="65067"/>
                            <a14:foregroundMark x1="78356" y1="65467" x2="78356" y2="65467"/>
                            <a14:foregroundMark x1="77978" y1="65467" x2="77978" y2="65467"/>
                            <a14:foregroundMark x1="90978" y1="59356" x2="90978" y2="59356"/>
                            <a14:foregroundMark x1="90778" y1="59156" x2="90778" y2="59156"/>
                            <a14:foregroundMark x1="85844" y1="56400" x2="85844" y2="56400"/>
                            <a14:foregroundMark x1="86244" y1="56778" x2="86244" y2="56778"/>
                            <a14:foregroundMark x1="85467" y1="56400" x2="85467" y2="56400"/>
                            <a14:foregroundMark x1="85644" y1="56400" x2="85644" y2="56400"/>
                            <a14:foregroundMark x1="85844" y1="56400" x2="85844" y2="56400"/>
                            <a14:foregroundMark x1="90778" y1="59356" x2="90778" y2="59356"/>
                            <a14:foregroundMark x1="90978" y1="58756" x2="90978" y2="58756"/>
                          </a14:backgroundRemoval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216195" t="-161256" r="2145" b="-71501"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R"/>
            </a:p>
          </p:txBody>
        </p:sp>
      </p:grpSp>
      <p:sp>
        <p:nvSpPr>
          <p:cNvPr id="9" name="Decagon 8">
            <a:extLst>
              <a:ext uri="{FF2B5EF4-FFF2-40B4-BE49-F238E27FC236}">
                <a16:creationId xmlns:a16="http://schemas.microsoft.com/office/drawing/2014/main" id="{194A20E0-ED5F-5703-7349-242AEFC55F53}"/>
              </a:ext>
            </a:extLst>
          </p:cNvPr>
          <p:cNvSpPr/>
          <p:nvPr/>
        </p:nvSpPr>
        <p:spPr>
          <a:xfrm>
            <a:off x="10344917" y="2397357"/>
            <a:ext cx="1847083" cy="1743246"/>
          </a:xfrm>
          <a:prstGeom prst="decagon">
            <a:avLst/>
          </a:prstGeom>
          <a:blipFill dpi="0" rotWithShape="0">
            <a:blip r:embed="rId4"/>
            <a:srcRect/>
            <a:stretch>
              <a:fillRect l="718" r="-59406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7" name="Decagon 6">
            <a:extLst>
              <a:ext uri="{FF2B5EF4-FFF2-40B4-BE49-F238E27FC236}">
                <a16:creationId xmlns:a16="http://schemas.microsoft.com/office/drawing/2014/main" id="{DFEFB334-FDEE-5304-03E5-4F2A34400C4C}"/>
              </a:ext>
            </a:extLst>
          </p:cNvPr>
          <p:cNvSpPr/>
          <p:nvPr/>
        </p:nvSpPr>
        <p:spPr>
          <a:xfrm>
            <a:off x="9575297" y="2034180"/>
            <a:ext cx="2616703" cy="2469600"/>
          </a:xfrm>
          <a:prstGeom prst="decagon">
            <a:avLst/>
          </a:prstGeom>
          <a:blipFill dpi="0" rotWithShape="0">
            <a:blip r:embed="rId5"/>
            <a:srcRect/>
            <a:stretch>
              <a:fillRect l="437" t="756" r="-437" b="-664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8" name="Decagon 7">
            <a:extLst>
              <a:ext uri="{FF2B5EF4-FFF2-40B4-BE49-F238E27FC236}">
                <a16:creationId xmlns:a16="http://schemas.microsoft.com/office/drawing/2014/main" id="{97BE4081-EDF8-C8A7-6802-EDCF68B818C8}"/>
              </a:ext>
            </a:extLst>
          </p:cNvPr>
          <p:cNvSpPr/>
          <p:nvPr/>
        </p:nvSpPr>
        <p:spPr>
          <a:xfrm>
            <a:off x="9575296" y="2034180"/>
            <a:ext cx="2616703" cy="2469600"/>
          </a:xfrm>
          <a:prstGeom prst="decagon">
            <a:avLst/>
          </a:prstGeom>
          <a:blipFill dpi="0" rotWithShape="0">
            <a:blip r:embed="rId6"/>
            <a:srcRect/>
            <a:stretch>
              <a:fillRect t="-495" b="-831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6" name="Decagon 5">
            <a:extLst>
              <a:ext uri="{FF2B5EF4-FFF2-40B4-BE49-F238E27FC236}">
                <a16:creationId xmlns:a16="http://schemas.microsoft.com/office/drawing/2014/main" id="{7F2CF164-C185-EAC9-19C9-60A94E63F4DB}"/>
              </a:ext>
            </a:extLst>
          </p:cNvPr>
          <p:cNvSpPr/>
          <p:nvPr/>
        </p:nvSpPr>
        <p:spPr>
          <a:xfrm>
            <a:off x="6713999" y="-845820"/>
            <a:ext cx="8605274" cy="8126730"/>
          </a:xfrm>
          <a:prstGeom prst="decagon">
            <a:avLst/>
          </a:prstGeom>
          <a:blipFill dpi="0" rotWithShape="0">
            <a:blip r:embed="rId7">
              <a:alphaModFix amt="0"/>
            </a:blip>
            <a:srcRect/>
            <a:stretch>
              <a:fillRect l="-17250" r="-798"/>
            </a:stretch>
          </a:blipFill>
          <a:ln>
            <a:solidFill>
              <a:schemeClr val="tx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1CFF29-A547-7FF3-B423-3FB4E032A883}"/>
              </a:ext>
            </a:extLst>
          </p:cNvPr>
          <p:cNvSpPr/>
          <p:nvPr/>
        </p:nvSpPr>
        <p:spPr>
          <a:xfrm>
            <a:off x="648690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0A20F03-3331-F4FC-1891-589DF8B222A1}"/>
              </a:ext>
            </a:extLst>
          </p:cNvPr>
          <p:cNvSpPr/>
          <p:nvPr/>
        </p:nvSpPr>
        <p:spPr>
          <a:xfrm>
            <a:off x="5587749" y="6926580"/>
            <a:ext cx="114300" cy="1143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7BE9C36-D3DF-F3B0-C5D9-C991BA51BD01}"/>
              </a:ext>
            </a:extLst>
          </p:cNvPr>
          <p:cNvSpPr/>
          <p:nvPr/>
        </p:nvSpPr>
        <p:spPr>
          <a:xfrm>
            <a:off x="6061710" y="693039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10A3F5C-456C-FC58-9C3A-19595C6FF444}"/>
              </a:ext>
            </a:extLst>
          </p:cNvPr>
          <p:cNvSpPr/>
          <p:nvPr/>
        </p:nvSpPr>
        <p:spPr>
          <a:xfrm>
            <a:off x="6288789" y="693420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328C10-439C-1C4E-8FD0-D51B29C1A0A2}"/>
              </a:ext>
            </a:extLst>
          </p:cNvPr>
          <p:cNvSpPr/>
          <p:nvPr/>
        </p:nvSpPr>
        <p:spPr>
          <a:xfrm>
            <a:off x="5823969" y="6926580"/>
            <a:ext cx="114300" cy="114300"/>
          </a:xfrm>
          <a:prstGeom prst="ellipse">
            <a:avLst/>
          </a:prstGeom>
          <a:solidFill>
            <a:srgbClr val="D4C9BC">
              <a:alpha val="49000"/>
            </a:srgb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R"/>
          </a:p>
        </p:txBody>
      </p:sp>
      <p:sp>
        <p:nvSpPr>
          <p:cNvPr id="19" name="Decagon 18">
            <a:extLst>
              <a:ext uri="{FF2B5EF4-FFF2-40B4-BE49-F238E27FC236}">
                <a16:creationId xmlns:a16="http://schemas.microsoft.com/office/drawing/2014/main" id="{90CFF26C-BB83-9E83-2151-88608A990E83}"/>
              </a:ext>
            </a:extLst>
          </p:cNvPr>
          <p:cNvSpPr/>
          <p:nvPr/>
        </p:nvSpPr>
        <p:spPr>
          <a:xfrm>
            <a:off x="7385718" y="0"/>
            <a:ext cx="7261835" cy="6858000"/>
          </a:xfrm>
          <a:prstGeom prst="decagon">
            <a:avLst/>
          </a:prstGeom>
          <a:blipFill>
            <a:blip r:embed="rId8"/>
            <a:stretch>
              <a:fillRect l="-23972" t="77" r="23972" b="-77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38F6C20-3C61-7451-902A-01DD2F1DDD03}"/>
              </a:ext>
            </a:extLst>
          </p:cNvPr>
          <p:cNvSpPr txBox="1"/>
          <p:nvPr/>
        </p:nvSpPr>
        <p:spPr>
          <a:xfrm>
            <a:off x="220629" y="2729865"/>
            <a:ext cx="71650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Britannic Bold" panose="020B0903060703020204" pitchFamily="34" charset="0"/>
              </a:rPr>
              <a:t>Which companies use Elasticsearch?</a:t>
            </a:r>
          </a:p>
          <a:p>
            <a:pPr marL="0" algn="ctr" defTabSz="914400" rtl="0" eaLnBrk="1" latinLnBrk="0" hangingPunct="1"/>
            <a:endParaRPr lang="en-IR" sz="4800" b="1" dirty="0">
              <a:solidFill>
                <a:schemeClr val="bg1"/>
              </a:solidFill>
              <a:latin typeface="Kalameh Black" pitchFamily="2" charset="-78"/>
              <a:ea typeface="Tahoma" panose="020B0604030504040204" pitchFamily="34" charset="0"/>
              <a:cs typeface="Kalameh Black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8508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2219</TotalTime>
  <Words>230</Words>
  <Application>Microsoft Office PowerPoint</Application>
  <PresentationFormat>Widescreen</PresentationFormat>
  <Paragraphs>82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9" baseType="lpstr">
      <vt:lpstr>Andalus</vt:lpstr>
      <vt:lpstr>Arabic Typesetting</vt:lpstr>
      <vt:lpstr>Arial</vt:lpstr>
      <vt:lpstr>B Yekan</vt:lpstr>
      <vt:lpstr>Bahnschrift SemiLight SemiConde</vt:lpstr>
      <vt:lpstr>Britannic Bold</vt:lpstr>
      <vt:lpstr>Calibri</vt:lpstr>
      <vt:lpstr>Calibri Light</vt:lpstr>
      <vt:lpstr>Chiller</vt:lpstr>
      <vt:lpstr>Dubai Medium</vt:lpstr>
      <vt:lpstr>Kalameh Black</vt:lpstr>
      <vt:lpstr>Rockwell Extra Bold</vt:lpstr>
      <vt:lpstr>Segoe WP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AMIN 83</dc:creator>
  <cp:lastModifiedBy>Mahdi Jafari</cp:lastModifiedBy>
  <cp:revision>13</cp:revision>
  <dcterms:created xsi:type="dcterms:W3CDTF">2024-03-12T09:13:24Z</dcterms:created>
  <dcterms:modified xsi:type="dcterms:W3CDTF">2024-08-11T08:06:49Z</dcterms:modified>
</cp:coreProperties>
</file>